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5143500" type="screen16x9"/>
  <p:notesSz cx="7559675" cy="106918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6" d="100"/>
          <a:sy n="146" d="100"/>
        </p:scale>
        <p:origin x="-708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51112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3574800" y="2498040"/>
            <a:ext cx="51112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6193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193800" y="24980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3574800" y="24980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51112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3574800" y="204840"/>
            <a:ext cx="51112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" name="37 Imagen"/>
          <p:cNvPicPr/>
          <p:nvPr/>
        </p:nvPicPr>
        <p:blipFill>
          <a:blip r:embed="rId2"/>
          <a:stretch/>
        </p:blipFill>
        <p:spPr>
          <a:xfrm>
            <a:off x="3574800" y="360720"/>
            <a:ext cx="5111280" cy="4078080"/>
          </a:xfrm>
          <a:prstGeom prst="rect">
            <a:avLst/>
          </a:prstGeom>
          <a:ln>
            <a:noFill/>
          </a:ln>
        </p:spPr>
      </p:pic>
      <p:pic>
        <p:nvPicPr>
          <p:cNvPr id="39" name="38 Imagen"/>
          <p:cNvPicPr/>
          <p:nvPr/>
        </p:nvPicPr>
        <p:blipFill>
          <a:blip r:embed="rId2"/>
          <a:stretch/>
        </p:blipFill>
        <p:spPr>
          <a:xfrm>
            <a:off x="3574800" y="360720"/>
            <a:ext cx="5111280" cy="407808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3574800" y="204840"/>
            <a:ext cx="5111280" cy="4389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51112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24940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6193800" y="204840"/>
            <a:ext cx="24940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457560" y="204840"/>
            <a:ext cx="3008160" cy="40395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s-E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3574800" y="24980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193800" y="204840"/>
            <a:ext cx="24940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2494080" cy="438984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193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193800" y="24980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193800" y="204840"/>
            <a:ext cx="24940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3574800" y="2498040"/>
            <a:ext cx="5111280" cy="209376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560" y="204840"/>
            <a:ext cx="3008160" cy="871200"/>
          </a:xfrm>
          <a:prstGeom prst="rect">
            <a:avLst/>
          </a:prstGeom>
        </p:spPr>
        <p:txBody>
          <a:bodyPr lIns="0" tIns="0" rIns="0" bIns="0" anchor="b"/>
          <a:lstStyle/>
          <a:p>
            <a:pPr marL="216000" indent="-21600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100" b="1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Haga clic para modificar el estilo de título del patrón</a:t>
            </a:r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3574800" y="204840"/>
            <a:ext cx="5111280" cy="438984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Pulse para editar el formato de esquema del texto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Segundo nivel del esquema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Tercer nivel del esquema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Cuarto nivel del esquema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Quinto nivel del esquema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Sexto nivel del esquema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432000" indent="-323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Séptimo nivel del esquemaHaga clic para modificar el estilo de texto del patrón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364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5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Segundo nivel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96000" lvl="2" indent="-287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3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Tercer nivel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28000" lvl="3" indent="-215640">
              <a:lnSpc>
                <a:spcPct val="100000"/>
              </a:lnSpc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1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Cuarto nivel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160000" lvl="4" indent="-215640">
              <a:lnSpc>
                <a:spcPct val="100000"/>
              </a:lnSpc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11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Quinto nivel</a:t>
            </a:r>
            <a:endParaRPr lang="es-ES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560" y="1076400"/>
            <a:ext cx="3008160" cy="3518280"/>
          </a:xfrm>
          <a:prstGeom prst="rect">
            <a:avLst/>
          </a:prstGeom>
        </p:spPr>
        <p:txBody>
          <a:bodyPr lIns="0" tIns="0" rIns="0" bIns="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Pulse para editar el formato de esquema del texto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Segundo nivel del esquema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Tercer nivel del esquema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Cuarto nivel del esquema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Quinto nivel del esquema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Sexto nivel del esquema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>
              <a:lnSpc>
                <a:spcPct val="100000"/>
              </a:lnSpc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Microsoft YaHei"/>
              </a:rPr>
              <a:t>Séptimo nivel del esquemaHaga clic para modificar el estilo de texto del patrón</a:t>
            </a:r>
            <a:endParaRPr lang="es-ES" sz="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/>
          </p:nvPr>
        </p:nvSpPr>
        <p:spPr>
          <a:xfrm>
            <a:off x="734400" y="4584960"/>
            <a:ext cx="1986480" cy="3373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ftr"/>
          </p:nvPr>
        </p:nvSpPr>
        <p:spPr>
          <a:xfrm>
            <a:off x="3224520" y="4584960"/>
            <a:ext cx="2702880" cy="337320"/>
          </a:xfrm>
          <a:prstGeom prst="rect">
            <a:avLst/>
          </a:prstGeom>
        </p:spPr>
        <p:txBody>
          <a:bodyPr lIns="0" tIns="0" rIns="0" bIns="0"/>
          <a:lstStyle/>
          <a:p>
            <a:endParaRPr lang="es-ES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sldNum"/>
          </p:nvPr>
        </p:nvSpPr>
        <p:spPr>
          <a:xfrm>
            <a:off x="6422400" y="4584960"/>
            <a:ext cx="1986480" cy="337320"/>
          </a:xfrm>
          <a:prstGeom prst="rect">
            <a:avLst/>
          </a:prstGeom>
        </p:spPr>
        <p:txBody>
          <a:bodyPr lIns="0" tIns="0" rIns="0" bIns="0"/>
          <a:lstStyle/>
          <a:p>
            <a:pPr algn="r">
              <a:lnSpc>
                <a:spcPct val="100000"/>
              </a:lnSpc>
            </a:pPr>
            <a:fld id="{1D9199BC-65A2-4C13-ADE5-72B08D542B0F}" type="slidenum"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  <a:ea typeface="Lucida Sans Unicode"/>
              </a:rPr>
              <a:t>‹Nº›</a:t>
            </a:fld>
            <a:endParaRPr lang="es-ES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Shape 1"/>
          <p:cNvSpPr txBox="1"/>
          <p:nvPr/>
        </p:nvSpPr>
        <p:spPr>
          <a:xfrm>
            <a:off x="457560" y="1076400"/>
            <a:ext cx="3008160" cy="35182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2694240" y="4911120"/>
            <a:ext cx="5608080" cy="171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49680" tIns="24840" rIns="49680" bIns="24840"/>
          <a:lstStyle/>
          <a:p>
            <a:pPr algn="ctr">
              <a:lnSpc>
                <a:spcPct val="100000"/>
              </a:lnSpc>
            </a:pPr>
            <a:r>
              <a:rPr lang="es-ES" sz="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Microsoft Tai Le"/>
                <a:ea typeface="Microsoft YaHei"/>
              </a:rPr>
              <a:t>XIII Jornadas de Actividad y Divulgación Científica en Enfermería ◌ Departamento Valencia-Hospital General ◌  18-XII-2018</a:t>
            </a:r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TextShape 3"/>
          <p:cNvSpPr txBox="1"/>
          <p:nvPr/>
        </p:nvSpPr>
        <p:spPr>
          <a:xfrm>
            <a:off x="3574800" y="204840"/>
            <a:ext cx="5111280" cy="43898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s-ES" sz="3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TextShape 4"/>
          <p:cNvSpPr txBox="1"/>
          <p:nvPr/>
        </p:nvSpPr>
        <p:spPr>
          <a:xfrm>
            <a:off x="467640" y="195480"/>
            <a:ext cx="3008160" cy="871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/>
          <a:p>
            <a:endParaRPr lang="es-ES" sz="10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44" name="14 Imagen"/>
          <p:cNvPicPr/>
          <p:nvPr/>
        </p:nvPicPr>
        <p:blipFill>
          <a:blip r:embed="rId2"/>
          <a:srcRect t="89035"/>
          <a:stretch/>
        </p:blipFill>
        <p:spPr>
          <a:xfrm>
            <a:off x="878400" y="4803840"/>
            <a:ext cx="1749240" cy="230760"/>
          </a:xfrm>
          <a:prstGeom prst="rect">
            <a:avLst/>
          </a:prstGeom>
          <a:ln>
            <a:noFill/>
          </a:ln>
        </p:spPr>
      </p:pic>
      <p:sp>
        <p:nvSpPr>
          <p:cNvPr id="45" name="TextShape 5"/>
          <p:cNvSpPr txBox="1"/>
          <p:nvPr/>
        </p:nvSpPr>
        <p:spPr>
          <a:xfrm>
            <a:off x="467640" y="136800"/>
            <a:ext cx="3008160" cy="8712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</TotalTime>
  <Words>15</Words>
  <Application>Microsoft Office PowerPoint</Application>
  <PresentationFormat>Presentación en pantalla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Office Theme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MARIA ROSAURA SANTOS SERRA</dc:creator>
  <dc:description/>
  <cp:lastModifiedBy>MARIA ROSANA SANTOS SERRA</cp:lastModifiedBy>
  <cp:revision>6</cp:revision>
  <dcterms:created xsi:type="dcterms:W3CDTF">2018-11-14T20:44:22Z</dcterms:created>
  <dcterms:modified xsi:type="dcterms:W3CDTF">2018-11-21T08:22:34Z</dcterms:modified>
  <dc:language>es-ES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</vt:i4>
  </property>
  <property fmtid="{D5CDD505-2E9C-101B-9397-08002B2CF9AE}" pid="8" name="PresentationFormat">
    <vt:lpwstr>Presentación en pantalla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</vt:i4>
  </property>
</Properties>
</file>