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3" r:id="rId4"/>
    <p:sldId id="266" r:id="rId5"/>
    <p:sldId id="274" r:id="rId6"/>
    <p:sldId id="275" r:id="rId7"/>
    <p:sldId id="269" r:id="rId8"/>
    <p:sldId id="278" r:id="rId9"/>
    <p:sldId id="272" r:id="rId10"/>
    <p:sldId id="277" r:id="rId11"/>
    <p:sldId id="276" r:id="rId12"/>
    <p:sldId id="271" r:id="rId13"/>
    <p:sldId id="257" r:id="rId14"/>
    <p:sldId id="279" r:id="rId15"/>
    <p:sldId id="273" r:id="rId16"/>
    <p:sldId id="280" r:id="rId17"/>
  </p:sldIdLst>
  <p:sldSz cx="9144000" cy="6858000" type="screen4x3"/>
  <p:notesSz cx="6858000" cy="9144000"/>
  <p:custDataLst>
    <p:tags r:id="rId19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2880">
          <p15:clr>
            <a:srgbClr val="A4A3A4"/>
          </p15:clr>
        </p15:guide>
        <p15:guide id="5" pos="295">
          <p15:clr>
            <a:srgbClr val="A4A3A4"/>
          </p15:clr>
        </p15:guide>
        <p15:guide id="6" pos="5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CB23"/>
    <a:srgbClr val="EF84B3"/>
    <a:srgbClr val="0067B2"/>
    <a:srgbClr val="1C8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29"/>
    <p:restoredTop sz="50000" autoAdjust="0"/>
  </p:normalViewPr>
  <p:slideViewPr>
    <p:cSldViewPr showGuides="1">
      <p:cViewPr>
        <p:scale>
          <a:sx n="90" d="100"/>
          <a:sy n="90" d="100"/>
        </p:scale>
        <p:origin x="1744" y="344"/>
      </p:cViewPr>
      <p:guideLst>
        <p:guide orient="horz" pos="2160"/>
        <p:guide orient="horz" pos="527"/>
        <p:guide orient="horz" pos="3974"/>
        <p:guide pos="2880"/>
        <p:guide pos="295"/>
        <p:guide pos="54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0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24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tags" Target="tags/tag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81FF56-D104-264C-B6AB-F748C49F7BD6}" type="doc">
      <dgm:prSet loTypeId="urn:microsoft.com/office/officeart/2009/layout/ReverseList" loCatId="relationship" qsTypeId="urn:microsoft.com/office/officeart/2005/8/quickstyle/simple4" qsCatId="simple" csTypeId="urn:microsoft.com/office/officeart/2005/8/colors/accent1_2" csCatId="accent1" phldr="1"/>
      <dgm:spPr/>
    </dgm:pt>
    <dgm:pt modelId="{440240E3-6F11-024D-AA3A-A829FBDF9DDE}">
      <dgm:prSet phldrT="[Texto]" custT="1"/>
      <dgm:spPr/>
      <dgm:t>
        <a:bodyPr/>
        <a:lstStyle/>
        <a:p>
          <a:r>
            <a:rPr lang="es-ES_tradnl" sz="2200" dirty="0" err="1" smtClean="0"/>
            <a:t>Farmaco</a:t>
          </a:r>
          <a:r>
            <a:rPr lang="es-ES_tradnl" sz="2200" dirty="0" smtClean="0"/>
            <a:t> </a:t>
          </a:r>
          <a:r>
            <a:rPr lang="es-ES_tradnl" sz="2200" dirty="0" err="1" smtClean="0"/>
            <a:t>neumotóxico</a:t>
          </a:r>
          <a:endParaRPr lang="es-ES_tradnl" sz="2200" dirty="0" smtClean="0"/>
        </a:p>
        <a:p>
          <a:r>
            <a:rPr lang="es-ES_tradnl" sz="2200" dirty="0" smtClean="0"/>
            <a:t>- </a:t>
          </a:r>
          <a:r>
            <a:rPr lang="es-ES_tradnl" sz="2000" dirty="0" smtClean="0"/>
            <a:t>EPID “de </a:t>
          </a:r>
          <a:r>
            <a:rPr lang="es-ES_tradnl" sz="2000" dirty="0" err="1" smtClean="0"/>
            <a:t>novo</a:t>
          </a:r>
          <a:r>
            <a:rPr lang="es-ES_tradnl" sz="2000" dirty="0" smtClean="0"/>
            <a:t>”</a:t>
          </a:r>
        </a:p>
        <a:p>
          <a:r>
            <a:rPr lang="es-ES_tradnl" sz="2000" dirty="0" smtClean="0"/>
            <a:t>- Exacerbación EPID pre-existente</a:t>
          </a:r>
          <a:endParaRPr lang="es-ES_tradnl" sz="2000" dirty="0"/>
        </a:p>
      </dgm:t>
    </dgm:pt>
    <dgm:pt modelId="{D2FB8CC5-B6B3-BD43-AFA2-942CD0C81155}" type="parTrans" cxnId="{883AAD1F-9164-1E4E-B22C-06A99CD7139B}">
      <dgm:prSet/>
      <dgm:spPr/>
      <dgm:t>
        <a:bodyPr/>
        <a:lstStyle/>
        <a:p>
          <a:endParaRPr lang="es-ES_tradnl"/>
        </a:p>
      </dgm:t>
    </dgm:pt>
    <dgm:pt modelId="{389BAD59-9533-9443-8BA4-62E474149CD9}" type="sibTrans" cxnId="{883AAD1F-9164-1E4E-B22C-06A99CD7139B}">
      <dgm:prSet/>
      <dgm:spPr/>
      <dgm:t>
        <a:bodyPr/>
        <a:lstStyle/>
        <a:p>
          <a:endParaRPr lang="es-ES_tradnl"/>
        </a:p>
      </dgm:t>
    </dgm:pt>
    <dgm:pt modelId="{1737157D-754B-274A-8F2A-8D321D2A6297}">
      <dgm:prSet phldrT="[Texto]"/>
      <dgm:spPr/>
      <dgm:t>
        <a:bodyPr/>
        <a:lstStyle/>
        <a:p>
          <a:r>
            <a:rPr lang="es-ES_tradnl" smtClean="0"/>
            <a:t>Enfermedades que pueden causar EPID</a:t>
          </a:r>
          <a:endParaRPr lang="es-ES_tradnl"/>
        </a:p>
      </dgm:t>
    </dgm:pt>
    <dgm:pt modelId="{2B7D37CF-7173-054F-928A-BBE06457859F}" type="parTrans" cxnId="{25035E24-63CD-0E44-A6EE-00205E50D2B1}">
      <dgm:prSet/>
      <dgm:spPr/>
      <dgm:t>
        <a:bodyPr/>
        <a:lstStyle/>
        <a:p>
          <a:endParaRPr lang="es-ES_tradnl"/>
        </a:p>
      </dgm:t>
    </dgm:pt>
    <dgm:pt modelId="{958B9AF1-9BB3-F44A-A089-FC60CD600531}" type="sibTrans" cxnId="{25035E24-63CD-0E44-A6EE-00205E50D2B1}">
      <dgm:prSet/>
      <dgm:spPr/>
      <dgm:t>
        <a:bodyPr/>
        <a:lstStyle/>
        <a:p>
          <a:endParaRPr lang="es-ES_tradnl"/>
        </a:p>
      </dgm:t>
    </dgm:pt>
    <dgm:pt modelId="{F2E734EC-4EB4-1A4F-A282-88860B60D6E5}" type="pres">
      <dgm:prSet presAssocID="{EB81FF56-D104-264C-B6AB-F748C49F7BD6}" presName="Name0" presStyleCnt="0">
        <dgm:presLayoutVars>
          <dgm:chMax val="2"/>
          <dgm:chPref val="2"/>
          <dgm:animLvl val="lvl"/>
        </dgm:presLayoutVars>
      </dgm:prSet>
      <dgm:spPr/>
    </dgm:pt>
    <dgm:pt modelId="{BCA9B66F-9C36-6B4D-B18C-DC5D2E15F676}" type="pres">
      <dgm:prSet presAssocID="{EB81FF56-D104-264C-B6AB-F748C49F7BD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6307837-0AFA-B447-9947-91F778992A29}" type="pres">
      <dgm:prSet presAssocID="{EB81FF56-D104-264C-B6AB-F748C49F7BD6}" presName="LeftNode" presStyleLbl="bgImgPlace1" presStyleIdx="0" presStyleCnt="2" custScaleX="146341">
        <dgm:presLayoutVars>
          <dgm:chMax val="2"/>
          <dgm:chPref val="2"/>
        </dgm:presLayoutVars>
      </dgm:prSet>
      <dgm:spPr/>
      <dgm:t>
        <a:bodyPr/>
        <a:lstStyle/>
        <a:p>
          <a:endParaRPr lang="es-ES_tradnl"/>
        </a:p>
      </dgm:t>
    </dgm:pt>
    <dgm:pt modelId="{65091A53-64CD-9144-8CA3-334480A8CA9D}" type="pres">
      <dgm:prSet presAssocID="{EB81FF56-D104-264C-B6AB-F748C49F7BD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492619D-4C96-E444-8874-8F0FC390D7BF}" type="pres">
      <dgm:prSet presAssocID="{EB81FF56-D104-264C-B6AB-F748C49F7BD6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s-ES_tradnl"/>
        </a:p>
      </dgm:t>
    </dgm:pt>
    <dgm:pt modelId="{64FEF2AF-EEBA-0B4D-9C88-F13EDA68CD7D}" type="pres">
      <dgm:prSet presAssocID="{EB81FF56-D104-264C-B6AB-F748C49F7BD6}" presName="TopArrow" presStyleLbl="node1" presStyleIdx="0" presStyleCnt="2"/>
      <dgm:spPr/>
    </dgm:pt>
    <dgm:pt modelId="{5538522F-4F34-B345-814D-5753FB56B58F}" type="pres">
      <dgm:prSet presAssocID="{EB81FF56-D104-264C-B6AB-F748C49F7BD6}" presName="BottomArrow" presStyleLbl="node1" presStyleIdx="1" presStyleCnt="2"/>
      <dgm:spPr/>
    </dgm:pt>
  </dgm:ptLst>
  <dgm:cxnLst>
    <dgm:cxn modelId="{883AAD1F-9164-1E4E-B22C-06A99CD7139B}" srcId="{EB81FF56-D104-264C-B6AB-F748C49F7BD6}" destId="{440240E3-6F11-024D-AA3A-A829FBDF9DDE}" srcOrd="0" destOrd="0" parTransId="{D2FB8CC5-B6B3-BD43-AFA2-942CD0C81155}" sibTransId="{389BAD59-9533-9443-8BA4-62E474149CD9}"/>
    <dgm:cxn modelId="{C63655F9-B9EE-F743-A0CF-C78CC534FE20}" type="presOf" srcId="{440240E3-6F11-024D-AA3A-A829FBDF9DDE}" destId="{26307837-0AFA-B447-9947-91F778992A29}" srcOrd="1" destOrd="0" presId="urn:microsoft.com/office/officeart/2009/layout/ReverseList"/>
    <dgm:cxn modelId="{25035E24-63CD-0E44-A6EE-00205E50D2B1}" srcId="{EB81FF56-D104-264C-B6AB-F748C49F7BD6}" destId="{1737157D-754B-274A-8F2A-8D321D2A6297}" srcOrd="1" destOrd="0" parTransId="{2B7D37CF-7173-054F-928A-BBE06457859F}" sibTransId="{958B9AF1-9BB3-F44A-A089-FC60CD600531}"/>
    <dgm:cxn modelId="{8E4E03F9-0413-4448-B331-94FFBA20EDC8}" type="presOf" srcId="{1737157D-754B-274A-8F2A-8D321D2A6297}" destId="{65091A53-64CD-9144-8CA3-334480A8CA9D}" srcOrd="0" destOrd="0" presId="urn:microsoft.com/office/officeart/2009/layout/ReverseList"/>
    <dgm:cxn modelId="{CAD8A3AD-812C-514B-A05B-CE971629030D}" type="presOf" srcId="{EB81FF56-D104-264C-B6AB-F748C49F7BD6}" destId="{F2E734EC-4EB4-1A4F-A282-88860B60D6E5}" srcOrd="0" destOrd="0" presId="urn:microsoft.com/office/officeart/2009/layout/ReverseList"/>
    <dgm:cxn modelId="{7DDC2932-1832-4746-BB8A-C2B1AAB6FB6A}" type="presOf" srcId="{440240E3-6F11-024D-AA3A-A829FBDF9DDE}" destId="{BCA9B66F-9C36-6B4D-B18C-DC5D2E15F676}" srcOrd="0" destOrd="0" presId="urn:microsoft.com/office/officeart/2009/layout/ReverseList"/>
    <dgm:cxn modelId="{6A2CE82E-0538-0C4F-9EA3-1BE60C38DF1B}" type="presOf" srcId="{1737157D-754B-274A-8F2A-8D321D2A6297}" destId="{5492619D-4C96-E444-8874-8F0FC390D7BF}" srcOrd="1" destOrd="0" presId="urn:microsoft.com/office/officeart/2009/layout/ReverseList"/>
    <dgm:cxn modelId="{89C9D7CB-D2D9-174B-BCD5-2B07198FEA32}" type="presParOf" srcId="{F2E734EC-4EB4-1A4F-A282-88860B60D6E5}" destId="{BCA9B66F-9C36-6B4D-B18C-DC5D2E15F676}" srcOrd="0" destOrd="0" presId="urn:microsoft.com/office/officeart/2009/layout/ReverseList"/>
    <dgm:cxn modelId="{C12D6E91-8673-1F44-9B32-6FC057195FD3}" type="presParOf" srcId="{F2E734EC-4EB4-1A4F-A282-88860B60D6E5}" destId="{26307837-0AFA-B447-9947-91F778992A29}" srcOrd="1" destOrd="0" presId="urn:microsoft.com/office/officeart/2009/layout/ReverseList"/>
    <dgm:cxn modelId="{EC34690C-38AD-9E4A-A867-E60EAFFAD749}" type="presParOf" srcId="{F2E734EC-4EB4-1A4F-A282-88860B60D6E5}" destId="{65091A53-64CD-9144-8CA3-334480A8CA9D}" srcOrd="2" destOrd="0" presId="urn:microsoft.com/office/officeart/2009/layout/ReverseList"/>
    <dgm:cxn modelId="{00A72F35-588D-084B-A93F-D5695ACF62C2}" type="presParOf" srcId="{F2E734EC-4EB4-1A4F-A282-88860B60D6E5}" destId="{5492619D-4C96-E444-8874-8F0FC390D7BF}" srcOrd="3" destOrd="0" presId="urn:microsoft.com/office/officeart/2009/layout/ReverseList"/>
    <dgm:cxn modelId="{E2C10CBA-57DC-474B-871E-5AC1C1098AA9}" type="presParOf" srcId="{F2E734EC-4EB4-1A4F-A282-88860B60D6E5}" destId="{64FEF2AF-EEBA-0B4D-9C88-F13EDA68CD7D}" srcOrd="4" destOrd="0" presId="urn:microsoft.com/office/officeart/2009/layout/ReverseList"/>
    <dgm:cxn modelId="{9E6A30A9-EB3C-0547-ADF1-05A212811B3A}" type="presParOf" srcId="{F2E734EC-4EB4-1A4F-A282-88860B60D6E5}" destId="{5538522F-4F34-B345-814D-5753FB56B58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DA684A-597A-7642-90C2-F63B262DFC18}" type="doc">
      <dgm:prSet loTypeId="urn:microsoft.com/office/officeart/2005/8/layout/lProcess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662CD707-6005-A743-90CC-725E18F0B869}">
      <dgm:prSet phldrT="[Texto]"/>
      <dgm:spPr/>
      <dgm:t>
        <a:bodyPr/>
        <a:lstStyle/>
        <a:p>
          <a:r>
            <a:rPr lang="es-ES_tradnl" dirty="0" smtClean="0"/>
            <a:t>Anti-TNF</a:t>
          </a:r>
          <a:endParaRPr lang="es-ES_tradnl" dirty="0"/>
        </a:p>
      </dgm:t>
    </dgm:pt>
    <dgm:pt modelId="{67330926-305B-8845-A1B8-808937FC26A0}" type="parTrans" cxnId="{41E47EEB-EE78-2E48-8A02-EBBF075231E8}">
      <dgm:prSet/>
      <dgm:spPr/>
      <dgm:t>
        <a:bodyPr/>
        <a:lstStyle/>
        <a:p>
          <a:endParaRPr lang="es-ES_tradnl"/>
        </a:p>
      </dgm:t>
    </dgm:pt>
    <dgm:pt modelId="{BEC11FC2-61C6-124F-8754-43FC7ADCF3DA}" type="sibTrans" cxnId="{41E47EEB-EE78-2E48-8A02-EBBF075231E8}">
      <dgm:prSet/>
      <dgm:spPr/>
      <dgm:t>
        <a:bodyPr/>
        <a:lstStyle/>
        <a:p>
          <a:endParaRPr lang="es-ES_tradnl"/>
        </a:p>
      </dgm:t>
    </dgm:pt>
    <dgm:pt modelId="{563FC7B7-A739-144B-A010-B128B759C55E}">
      <dgm:prSet phldrT="[Texto]"/>
      <dgm:spPr/>
      <dgm:t>
        <a:bodyPr/>
        <a:lstStyle/>
        <a:p>
          <a:r>
            <a:rPr lang="es-ES_tradnl" dirty="0" err="1" smtClean="0"/>
            <a:t>Infliximab</a:t>
          </a:r>
          <a:endParaRPr lang="es-ES_tradnl" dirty="0" smtClean="0"/>
        </a:p>
        <a:p>
          <a:r>
            <a:rPr lang="es-ES_tradnl" dirty="0" err="1" smtClean="0"/>
            <a:t>Etanercept</a:t>
          </a:r>
          <a:endParaRPr lang="es-ES_tradnl" dirty="0" smtClean="0"/>
        </a:p>
        <a:p>
          <a:r>
            <a:rPr lang="es-ES_tradnl" dirty="0" err="1" smtClean="0"/>
            <a:t>Adalimumab</a:t>
          </a:r>
          <a:endParaRPr lang="es-ES_tradnl" dirty="0" smtClean="0"/>
        </a:p>
        <a:p>
          <a:r>
            <a:rPr lang="es-ES_tradnl" dirty="0" err="1" smtClean="0"/>
            <a:t>Golimumab</a:t>
          </a:r>
          <a:endParaRPr lang="es-ES_tradnl" dirty="0" smtClean="0"/>
        </a:p>
        <a:p>
          <a:r>
            <a:rPr lang="es-ES_tradnl" dirty="0" err="1" smtClean="0"/>
            <a:t>Certolizumab</a:t>
          </a:r>
          <a:endParaRPr lang="es-ES_tradnl" dirty="0" smtClean="0"/>
        </a:p>
        <a:p>
          <a:endParaRPr lang="es-ES_tradnl" dirty="0"/>
        </a:p>
      </dgm:t>
    </dgm:pt>
    <dgm:pt modelId="{03D961D0-2101-8F4D-94EE-2382CBCE642E}" type="parTrans" cxnId="{88840150-C166-EE43-894A-53BF22423A3B}">
      <dgm:prSet/>
      <dgm:spPr/>
      <dgm:t>
        <a:bodyPr/>
        <a:lstStyle/>
        <a:p>
          <a:endParaRPr lang="es-ES_tradnl"/>
        </a:p>
      </dgm:t>
    </dgm:pt>
    <dgm:pt modelId="{AEB69E52-2E25-E144-AFD1-4DF25F5CEFCE}" type="sibTrans" cxnId="{88840150-C166-EE43-894A-53BF22423A3B}">
      <dgm:prSet/>
      <dgm:spPr/>
      <dgm:t>
        <a:bodyPr/>
        <a:lstStyle/>
        <a:p>
          <a:endParaRPr lang="es-ES_tradnl"/>
        </a:p>
      </dgm:t>
    </dgm:pt>
    <dgm:pt modelId="{F6B6CA8A-F954-274B-8464-AB077F7D4C4E}">
      <dgm:prSet phldrT="[Texto]"/>
      <dgm:spPr/>
      <dgm:t>
        <a:bodyPr/>
        <a:lstStyle/>
        <a:p>
          <a:r>
            <a:rPr lang="es-ES_tradnl" dirty="0" smtClean="0"/>
            <a:t>Anti-CD20</a:t>
          </a:r>
          <a:endParaRPr lang="es-ES_tradnl" dirty="0"/>
        </a:p>
      </dgm:t>
    </dgm:pt>
    <dgm:pt modelId="{274B164D-04D8-8146-A9F8-48134E17E95D}" type="parTrans" cxnId="{40DE5D29-4B44-AC48-B2A1-2586B3AA6498}">
      <dgm:prSet/>
      <dgm:spPr/>
      <dgm:t>
        <a:bodyPr/>
        <a:lstStyle/>
        <a:p>
          <a:endParaRPr lang="es-ES_tradnl"/>
        </a:p>
      </dgm:t>
    </dgm:pt>
    <dgm:pt modelId="{1A97120A-ED84-B047-8D46-C13ED135669D}" type="sibTrans" cxnId="{40DE5D29-4B44-AC48-B2A1-2586B3AA6498}">
      <dgm:prSet/>
      <dgm:spPr/>
      <dgm:t>
        <a:bodyPr/>
        <a:lstStyle/>
        <a:p>
          <a:endParaRPr lang="es-ES_tradnl"/>
        </a:p>
      </dgm:t>
    </dgm:pt>
    <dgm:pt modelId="{56F75B87-048F-FD44-B7ED-7AA0B7AB29A8}">
      <dgm:prSet phldrT="[Texto]"/>
      <dgm:spPr/>
      <dgm:t>
        <a:bodyPr/>
        <a:lstStyle/>
        <a:p>
          <a:r>
            <a:rPr lang="es-ES_tradnl" dirty="0" err="1" smtClean="0"/>
            <a:t>Rituximab</a:t>
          </a:r>
          <a:endParaRPr lang="es-ES_tradnl" dirty="0"/>
        </a:p>
      </dgm:t>
    </dgm:pt>
    <dgm:pt modelId="{FA27B8A9-A984-544C-B805-F99C568DD15E}" type="parTrans" cxnId="{D4C6381E-7EFE-6C43-BF4D-8BF598DDFA91}">
      <dgm:prSet/>
      <dgm:spPr/>
      <dgm:t>
        <a:bodyPr/>
        <a:lstStyle/>
        <a:p>
          <a:endParaRPr lang="es-ES_tradnl"/>
        </a:p>
      </dgm:t>
    </dgm:pt>
    <dgm:pt modelId="{DA097071-CA8F-5349-8938-BAB2EFD2874E}" type="sibTrans" cxnId="{D4C6381E-7EFE-6C43-BF4D-8BF598DDFA91}">
      <dgm:prSet/>
      <dgm:spPr/>
      <dgm:t>
        <a:bodyPr/>
        <a:lstStyle/>
        <a:p>
          <a:endParaRPr lang="es-ES_tradnl"/>
        </a:p>
      </dgm:t>
    </dgm:pt>
    <dgm:pt modelId="{A43A1831-D97C-514B-94CE-7AA3C7FF1FB6}">
      <dgm:prSet/>
      <dgm:spPr/>
      <dgm:t>
        <a:bodyPr/>
        <a:lstStyle/>
        <a:p>
          <a:r>
            <a:rPr lang="es-ES_tradnl" dirty="0" smtClean="0"/>
            <a:t>Anti-IL-23</a:t>
          </a:r>
          <a:endParaRPr lang="es-ES_tradnl" dirty="0"/>
        </a:p>
      </dgm:t>
    </dgm:pt>
    <dgm:pt modelId="{A2D3D053-8E3A-A445-A2C8-E82C93127E1E}" type="parTrans" cxnId="{2CE5E470-C046-2F47-9206-AA16834DC4EE}">
      <dgm:prSet/>
      <dgm:spPr/>
      <dgm:t>
        <a:bodyPr/>
        <a:lstStyle/>
        <a:p>
          <a:endParaRPr lang="es-ES_tradnl"/>
        </a:p>
      </dgm:t>
    </dgm:pt>
    <dgm:pt modelId="{85B3EC77-C228-1B4F-8121-CF46F84931B6}" type="sibTrans" cxnId="{2CE5E470-C046-2F47-9206-AA16834DC4EE}">
      <dgm:prSet/>
      <dgm:spPr/>
      <dgm:t>
        <a:bodyPr/>
        <a:lstStyle/>
        <a:p>
          <a:endParaRPr lang="es-ES_tradnl"/>
        </a:p>
      </dgm:t>
    </dgm:pt>
    <dgm:pt modelId="{3AED9DDE-52BF-A444-B186-32C344F07717}">
      <dgm:prSet/>
      <dgm:spPr/>
      <dgm:t>
        <a:bodyPr/>
        <a:lstStyle/>
        <a:p>
          <a:r>
            <a:rPr lang="es-ES_tradnl" dirty="0" smtClean="0"/>
            <a:t>Artritis Reumatoide</a:t>
          </a:r>
        </a:p>
        <a:p>
          <a:r>
            <a:rPr lang="es-ES_tradnl" dirty="0" smtClean="0"/>
            <a:t>Vasculitis</a:t>
          </a:r>
        </a:p>
        <a:p>
          <a:r>
            <a:rPr lang="es-ES_tradnl" dirty="0" smtClean="0"/>
            <a:t>LES, esclerodermia, miopatías*</a:t>
          </a:r>
        </a:p>
      </dgm:t>
    </dgm:pt>
    <dgm:pt modelId="{A0AD55D0-2E17-3345-B098-54ADBEF692D9}" type="parTrans" cxnId="{619E6EEB-54F8-F34C-94B3-A59EF4CCE645}">
      <dgm:prSet/>
      <dgm:spPr/>
      <dgm:t>
        <a:bodyPr/>
        <a:lstStyle/>
        <a:p>
          <a:endParaRPr lang="es-ES_tradnl"/>
        </a:p>
      </dgm:t>
    </dgm:pt>
    <dgm:pt modelId="{926C575C-D37F-F846-AC11-6B32A91C7A3D}" type="sibTrans" cxnId="{619E6EEB-54F8-F34C-94B3-A59EF4CCE645}">
      <dgm:prSet/>
      <dgm:spPr/>
      <dgm:t>
        <a:bodyPr/>
        <a:lstStyle/>
        <a:p>
          <a:endParaRPr lang="es-ES_tradnl"/>
        </a:p>
      </dgm:t>
    </dgm:pt>
    <dgm:pt modelId="{DF727127-E3E6-A749-A6DC-1F6AA4DB4941}">
      <dgm:prSet/>
      <dgm:spPr/>
      <dgm:t>
        <a:bodyPr/>
        <a:lstStyle/>
        <a:p>
          <a:r>
            <a:rPr lang="es-ES_tradnl" dirty="0" smtClean="0"/>
            <a:t>Anti-IL-17</a:t>
          </a:r>
          <a:endParaRPr lang="es-ES_tradnl" dirty="0"/>
        </a:p>
      </dgm:t>
    </dgm:pt>
    <dgm:pt modelId="{6D6C1C05-D1D9-E947-8386-88C6E7470850}" type="parTrans" cxnId="{3E3790D9-CC3E-B545-B5DB-D82E0594C576}">
      <dgm:prSet/>
      <dgm:spPr/>
      <dgm:t>
        <a:bodyPr/>
        <a:lstStyle/>
        <a:p>
          <a:endParaRPr lang="es-ES_tradnl"/>
        </a:p>
      </dgm:t>
    </dgm:pt>
    <dgm:pt modelId="{55348FD4-1375-7144-ACCB-685AAEEFAFF0}" type="sibTrans" cxnId="{3E3790D9-CC3E-B545-B5DB-D82E0594C576}">
      <dgm:prSet/>
      <dgm:spPr/>
      <dgm:t>
        <a:bodyPr/>
        <a:lstStyle/>
        <a:p>
          <a:endParaRPr lang="es-ES_tradnl"/>
        </a:p>
      </dgm:t>
    </dgm:pt>
    <dgm:pt modelId="{6D811CC6-56EC-DD44-A729-9B0A98EA9F5A}">
      <dgm:prSet/>
      <dgm:spPr/>
      <dgm:t>
        <a:bodyPr/>
        <a:lstStyle/>
        <a:p>
          <a:r>
            <a:rPr lang="es-ES_tradnl" dirty="0" smtClean="0"/>
            <a:t>Anti-IL-6</a:t>
          </a:r>
          <a:endParaRPr lang="es-ES_tradnl" dirty="0"/>
        </a:p>
      </dgm:t>
    </dgm:pt>
    <dgm:pt modelId="{5E974A23-F99C-A349-AE9A-69EDA2D7C73E}" type="parTrans" cxnId="{DA2C30EF-CD51-CF4B-8399-DBA1D3BEE384}">
      <dgm:prSet/>
      <dgm:spPr/>
      <dgm:t>
        <a:bodyPr/>
        <a:lstStyle/>
        <a:p>
          <a:endParaRPr lang="es-ES_tradnl"/>
        </a:p>
      </dgm:t>
    </dgm:pt>
    <dgm:pt modelId="{3CF6FF3B-A763-454C-90D5-36505BE5B483}" type="sibTrans" cxnId="{DA2C30EF-CD51-CF4B-8399-DBA1D3BEE384}">
      <dgm:prSet/>
      <dgm:spPr/>
      <dgm:t>
        <a:bodyPr/>
        <a:lstStyle/>
        <a:p>
          <a:endParaRPr lang="es-ES_tradnl"/>
        </a:p>
      </dgm:t>
    </dgm:pt>
    <dgm:pt modelId="{40B7872E-CA82-7F42-B5A5-87D06A47921F}">
      <dgm:prSet/>
      <dgm:spPr/>
      <dgm:t>
        <a:bodyPr/>
        <a:lstStyle/>
        <a:p>
          <a:r>
            <a:rPr lang="es-ES_tradnl" dirty="0" smtClean="0"/>
            <a:t>Artritis Reumatoide</a:t>
          </a:r>
        </a:p>
        <a:p>
          <a:r>
            <a:rPr lang="es-ES_tradnl" dirty="0" smtClean="0"/>
            <a:t>Espondiloartritis axial</a:t>
          </a:r>
        </a:p>
        <a:p>
          <a:r>
            <a:rPr lang="es-ES_tradnl" dirty="0" smtClean="0"/>
            <a:t>Artropatía psoriásica</a:t>
          </a:r>
        </a:p>
        <a:p>
          <a:r>
            <a:rPr lang="es-ES_tradnl" dirty="0" smtClean="0"/>
            <a:t>Psoriasis</a:t>
          </a:r>
        </a:p>
        <a:p>
          <a:r>
            <a:rPr lang="es-ES_tradnl" dirty="0" smtClean="0"/>
            <a:t>EII</a:t>
          </a:r>
        </a:p>
        <a:p>
          <a:r>
            <a:rPr lang="es-ES_tradnl" dirty="0" smtClean="0"/>
            <a:t>Artritis idiopática juvenil</a:t>
          </a:r>
        </a:p>
        <a:p>
          <a:r>
            <a:rPr lang="es-ES_tradnl" dirty="0" err="1" smtClean="0"/>
            <a:t>Uveitis</a:t>
          </a:r>
          <a:r>
            <a:rPr lang="es-ES_tradnl" dirty="0" smtClean="0"/>
            <a:t> </a:t>
          </a:r>
          <a:endParaRPr lang="es-ES_tradnl" dirty="0"/>
        </a:p>
      </dgm:t>
    </dgm:pt>
    <dgm:pt modelId="{0F7B54A0-2B35-8B4F-8C85-8442A05D40F5}" type="parTrans" cxnId="{BEBFE0B9-2A35-FF4B-8AB3-BD84716F69E8}">
      <dgm:prSet/>
      <dgm:spPr/>
      <dgm:t>
        <a:bodyPr/>
        <a:lstStyle/>
        <a:p>
          <a:endParaRPr lang="es-ES_tradnl"/>
        </a:p>
      </dgm:t>
    </dgm:pt>
    <dgm:pt modelId="{3172BFBF-010B-5041-8020-3302E2323903}" type="sibTrans" cxnId="{BEBFE0B9-2A35-FF4B-8AB3-BD84716F69E8}">
      <dgm:prSet/>
      <dgm:spPr/>
      <dgm:t>
        <a:bodyPr/>
        <a:lstStyle/>
        <a:p>
          <a:endParaRPr lang="es-ES_tradnl"/>
        </a:p>
      </dgm:t>
    </dgm:pt>
    <dgm:pt modelId="{8F158A5E-9304-0443-BA20-EDCB4B584D8A}">
      <dgm:prSet/>
      <dgm:spPr/>
      <dgm:t>
        <a:bodyPr/>
        <a:lstStyle/>
        <a:p>
          <a:r>
            <a:rPr lang="es-ES_tradnl" dirty="0" smtClean="0"/>
            <a:t>JAKINIBS</a:t>
          </a:r>
          <a:endParaRPr lang="es-ES_tradnl" dirty="0"/>
        </a:p>
      </dgm:t>
    </dgm:pt>
    <dgm:pt modelId="{CE1D20DB-4821-B940-8C90-3252D1A24ED1}" type="parTrans" cxnId="{C7265FFE-DB90-CA40-A5F2-621155E8FE41}">
      <dgm:prSet/>
      <dgm:spPr/>
      <dgm:t>
        <a:bodyPr/>
        <a:lstStyle/>
        <a:p>
          <a:endParaRPr lang="es-ES_tradnl"/>
        </a:p>
      </dgm:t>
    </dgm:pt>
    <dgm:pt modelId="{010BF570-5DE7-2E4C-BB4E-C47E0D1142A8}" type="sibTrans" cxnId="{C7265FFE-DB90-CA40-A5F2-621155E8FE41}">
      <dgm:prSet/>
      <dgm:spPr/>
      <dgm:t>
        <a:bodyPr/>
        <a:lstStyle/>
        <a:p>
          <a:endParaRPr lang="es-ES_tradnl"/>
        </a:p>
      </dgm:t>
    </dgm:pt>
    <dgm:pt modelId="{9D429EB1-0BD4-F743-B179-942EE3D5C201}">
      <dgm:prSet/>
      <dgm:spPr/>
      <dgm:t>
        <a:bodyPr/>
        <a:lstStyle/>
        <a:p>
          <a:r>
            <a:rPr lang="es-ES_tradnl" dirty="0" smtClean="0"/>
            <a:t>Artritis reumatoide</a:t>
          </a:r>
        </a:p>
        <a:p>
          <a:r>
            <a:rPr lang="es-ES_tradnl" dirty="0" smtClean="0"/>
            <a:t>Espondiloartritis</a:t>
          </a:r>
        </a:p>
        <a:p>
          <a:r>
            <a:rPr lang="es-ES_tradnl" dirty="0" smtClean="0"/>
            <a:t>Artritis psoriásica</a:t>
          </a:r>
        </a:p>
        <a:p>
          <a:r>
            <a:rPr lang="es-ES_tradnl" dirty="0" smtClean="0"/>
            <a:t>Dermatitis atópica</a:t>
          </a:r>
        </a:p>
        <a:p>
          <a:r>
            <a:rPr lang="es-ES_tradnl" dirty="0" smtClean="0"/>
            <a:t>EII</a:t>
          </a:r>
          <a:endParaRPr lang="es-ES_tradnl" dirty="0"/>
        </a:p>
      </dgm:t>
    </dgm:pt>
    <dgm:pt modelId="{5C084B07-F494-9349-81CC-CA1B2AFC0921}" type="parTrans" cxnId="{5F150359-CD97-4B4F-B095-9622F056F72D}">
      <dgm:prSet/>
      <dgm:spPr/>
      <dgm:t>
        <a:bodyPr/>
        <a:lstStyle/>
        <a:p>
          <a:endParaRPr lang="es-ES_tradnl"/>
        </a:p>
      </dgm:t>
    </dgm:pt>
    <dgm:pt modelId="{E0AA77BC-216A-6F4C-A82D-4FE0F00034EB}" type="sibTrans" cxnId="{5F150359-CD97-4B4F-B095-9622F056F72D}">
      <dgm:prSet/>
      <dgm:spPr/>
      <dgm:t>
        <a:bodyPr/>
        <a:lstStyle/>
        <a:p>
          <a:endParaRPr lang="es-ES_tradnl"/>
        </a:p>
      </dgm:t>
    </dgm:pt>
    <dgm:pt modelId="{B23396BA-45A2-8047-A2DF-0DBBA2CF3B8A}">
      <dgm:prSet/>
      <dgm:spPr/>
      <dgm:t>
        <a:bodyPr/>
        <a:lstStyle/>
        <a:p>
          <a:r>
            <a:rPr lang="es-ES_tradnl" dirty="0" smtClean="0"/>
            <a:t>Anti-CTL4</a:t>
          </a:r>
          <a:endParaRPr lang="es-ES_tradnl" dirty="0"/>
        </a:p>
      </dgm:t>
    </dgm:pt>
    <dgm:pt modelId="{C83DE417-9EAA-8E43-854E-9D346AABDBAC}" type="parTrans" cxnId="{DE56DE1B-A6B8-334B-BF90-2B55EFF7544D}">
      <dgm:prSet/>
      <dgm:spPr/>
      <dgm:t>
        <a:bodyPr/>
        <a:lstStyle/>
        <a:p>
          <a:endParaRPr lang="es-ES_tradnl"/>
        </a:p>
      </dgm:t>
    </dgm:pt>
    <dgm:pt modelId="{3988D242-C962-0E41-8691-628410951DD4}" type="sibTrans" cxnId="{DE56DE1B-A6B8-334B-BF90-2B55EFF7544D}">
      <dgm:prSet/>
      <dgm:spPr/>
      <dgm:t>
        <a:bodyPr/>
        <a:lstStyle/>
        <a:p>
          <a:endParaRPr lang="es-ES_tradnl"/>
        </a:p>
      </dgm:t>
    </dgm:pt>
    <dgm:pt modelId="{20931A7D-D7F9-B14C-93D9-1264AF5E772D}">
      <dgm:prSet/>
      <dgm:spPr/>
      <dgm:t>
        <a:bodyPr/>
        <a:lstStyle/>
        <a:p>
          <a:r>
            <a:rPr lang="es-ES_tradnl" dirty="0" smtClean="0"/>
            <a:t>Artritis Reumatoide</a:t>
          </a:r>
        </a:p>
        <a:p>
          <a:r>
            <a:rPr lang="es-ES_tradnl" dirty="0" smtClean="0"/>
            <a:t>Artritis idiopática juvenil</a:t>
          </a:r>
        </a:p>
        <a:p>
          <a:r>
            <a:rPr lang="es-ES_tradnl" dirty="0" smtClean="0"/>
            <a:t>Artritis psoriásica</a:t>
          </a:r>
          <a:endParaRPr lang="es-ES_tradnl" dirty="0"/>
        </a:p>
      </dgm:t>
    </dgm:pt>
    <dgm:pt modelId="{440E65AB-950F-8E4D-92C8-69192ADD4B1E}" type="parTrans" cxnId="{A2C16AEF-C7F3-A548-86E7-166CAB595CFE}">
      <dgm:prSet/>
      <dgm:spPr/>
      <dgm:t>
        <a:bodyPr/>
        <a:lstStyle/>
        <a:p>
          <a:endParaRPr lang="es-ES_tradnl"/>
        </a:p>
      </dgm:t>
    </dgm:pt>
    <dgm:pt modelId="{A016075F-A2A7-8849-A422-7A919463DD0E}" type="sibTrans" cxnId="{A2C16AEF-C7F3-A548-86E7-166CAB595CFE}">
      <dgm:prSet/>
      <dgm:spPr/>
      <dgm:t>
        <a:bodyPr/>
        <a:lstStyle/>
        <a:p>
          <a:endParaRPr lang="es-ES_tradnl"/>
        </a:p>
      </dgm:t>
    </dgm:pt>
    <dgm:pt modelId="{88259805-2E7B-9043-9051-09B1B28EB518}">
      <dgm:prSet/>
      <dgm:spPr/>
      <dgm:t>
        <a:bodyPr/>
        <a:lstStyle/>
        <a:p>
          <a:r>
            <a:rPr lang="es-ES_tradnl" dirty="0" smtClean="0"/>
            <a:t>Artritis Reumatoide</a:t>
          </a:r>
        </a:p>
        <a:p>
          <a:r>
            <a:rPr lang="es-ES_tradnl" dirty="0" smtClean="0"/>
            <a:t>Artritis idiopática juvenil</a:t>
          </a:r>
        </a:p>
        <a:p>
          <a:r>
            <a:rPr lang="es-ES_tradnl" dirty="0" smtClean="0"/>
            <a:t>Arteritis de células gigantes</a:t>
          </a:r>
          <a:endParaRPr lang="es-ES_tradnl" dirty="0"/>
        </a:p>
      </dgm:t>
    </dgm:pt>
    <dgm:pt modelId="{DFC023D6-0313-0849-9C39-98D2E38AD027}" type="parTrans" cxnId="{EDB1BED8-EEBE-0944-9228-56F9CF4ED114}">
      <dgm:prSet/>
      <dgm:spPr/>
      <dgm:t>
        <a:bodyPr/>
        <a:lstStyle/>
        <a:p>
          <a:endParaRPr lang="es-ES_tradnl"/>
        </a:p>
      </dgm:t>
    </dgm:pt>
    <dgm:pt modelId="{3C989348-AD68-314E-B31E-811F329E8D6F}" type="sibTrans" cxnId="{EDB1BED8-EEBE-0944-9228-56F9CF4ED114}">
      <dgm:prSet/>
      <dgm:spPr/>
      <dgm:t>
        <a:bodyPr/>
        <a:lstStyle/>
        <a:p>
          <a:endParaRPr lang="es-ES_tradnl"/>
        </a:p>
      </dgm:t>
    </dgm:pt>
    <dgm:pt modelId="{BCA427F8-2F56-8C4F-98B5-8A3AD9CAAC81}">
      <dgm:prSet/>
      <dgm:spPr/>
      <dgm:t>
        <a:bodyPr/>
        <a:lstStyle/>
        <a:p>
          <a:r>
            <a:rPr lang="es-ES_tradnl" dirty="0" err="1" smtClean="0"/>
            <a:t>Tocilizumab</a:t>
          </a:r>
          <a:endParaRPr lang="es-ES_tradnl" dirty="0" smtClean="0"/>
        </a:p>
        <a:p>
          <a:r>
            <a:rPr lang="es-ES_tradnl" dirty="0" err="1" smtClean="0"/>
            <a:t>Sarilumab</a:t>
          </a:r>
          <a:endParaRPr lang="es-ES_tradnl" dirty="0"/>
        </a:p>
      </dgm:t>
    </dgm:pt>
    <dgm:pt modelId="{16575553-9776-6F47-BCA2-684F3A16C015}" type="parTrans" cxnId="{73FA5AFC-5336-664D-9BCC-4C501DCFD622}">
      <dgm:prSet/>
      <dgm:spPr/>
      <dgm:t>
        <a:bodyPr/>
        <a:lstStyle/>
        <a:p>
          <a:endParaRPr lang="es-ES_tradnl"/>
        </a:p>
      </dgm:t>
    </dgm:pt>
    <dgm:pt modelId="{42C8B870-D337-7149-A68B-5798720B2E9B}" type="sibTrans" cxnId="{73FA5AFC-5336-664D-9BCC-4C501DCFD622}">
      <dgm:prSet/>
      <dgm:spPr/>
      <dgm:t>
        <a:bodyPr/>
        <a:lstStyle/>
        <a:p>
          <a:endParaRPr lang="es-ES_tradnl"/>
        </a:p>
      </dgm:t>
    </dgm:pt>
    <dgm:pt modelId="{6E85F867-52D8-F549-BD66-F2428A6DB41D}">
      <dgm:prSet/>
      <dgm:spPr/>
      <dgm:t>
        <a:bodyPr/>
        <a:lstStyle/>
        <a:p>
          <a:r>
            <a:rPr lang="es-ES_tradnl" dirty="0" err="1" smtClean="0"/>
            <a:t>Abatacept</a:t>
          </a:r>
          <a:endParaRPr lang="es-ES_tradnl" dirty="0"/>
        </a:p>
      </dgm:t>
    </dgm:pt>
    <dgm:pt modelId="{13D82C43-A133-914F-AAAC-4819A105DB40}" type="parTrans" cxnId="{7773A549-F375-444E-AE7F-1C67CB6916B1}">
      <dgm:prSet/>
      <dgm:spPr/>
      <dgm:t>
        <a:bodyPr/>
        <a:lstStyle/>
        <a:p>
          <a:endParaRPr lang="es-ES_tradnl"/>
        </a:p>
      </dgm:t>
    </dgm:pt>
    <dgm:pt modelId="{25016BDC-3934-CB4A-AC1A-824FD77E2D5D}" type="sibTrans" cxnId="{7773A549-F375-444E-AE7F-1C67CB6916B1}">
      <dgm:prSet/>
      <dgm:spPr/>
      <dgm:t>
        <a:bodyPr/>
        <a:lstStyle/>
        <a:p>
          <a:endParaRPr lang="es-ES_tradnl"/>
        </a:p>
      </dgm:t>
    </dgm:pt>
    <dgm:pt modelId="{C4389964-2D00-184E-9FDA-608708A52099}">
      <dgm:prSet/>
      <dgm:spPr/>
      <dgm:t>
        <a:bodyPr/>
        <a:lstStyle/>
        <a:p>
          <a:r>
            <a:rPr lang="es-ES_tradnl" dirty="0" err="1" smtClean="0"/>
            <a:t>Tofacitinib</a:t>
          </a:r>
          <a:endParaRPr lang="es-ES_tradnl" dirty="0" smtClean="0"/>
        </a:p>
        <a:p>
          <a:r>
            <a:rPr lang="es-ES_tradnl" dirty="0" err="1" smtClean="0"/>
            <a:t>Baricitinib</a:t>
          </a:r>
          <a:endParaRPr lang="es-ES_tradnl" dirty="0" smtClean="0"/>
        </a:p>
        <a:p>
          <a:r>
            <a:rPr lang="es-ES_tradnl" dirty="0" err="1" smtClean="0"/>
            <a:t>Upadicitinib</a:t>
          </a:r>
          <a:endParaRPr lang="es-ES_tradnl" dirty="0" smtClean="0"/>
        </a:p>
        <a:p>
          <a:r>
            <a:rPr lang="es-ES_tradnl" dirty="0" err="1" smtClean="0"/>
            <a:t>Filgotinib</a:t>
          </a:r>
          <a:endParaRPr lang="es-ES_tradnl" dirty="0"/>
        </a:p>
      </dgm:t>
    </dgm:pt>
    <dgm:pt modelId="{73D63095-C84E-324D-9B90-112CD41F3707}" type="parTrans" cxnId="{C797CC3B-EBCD-624D-A8DE-2B06C9832D24}">
      <dgm:prSet/>
      <dgm:spPr/>
      <dgm:t>
        <a:bodyPr/>
        <a:lstStyle/>
        <a:p>
          <a:endParaRPr lang="es-ES_tradnl"/>
        </a:p>
      </dgm:t>
    </dgm:pt>
    <dgm:pt modelId="{F80F27B7-10FD-4749-BBE2-1CCFF9BEF67C}" type="sibTrans" cxnId="{C797CC3B-EBCD-624D-A8DE-2B06C9832D24}">
      <dgm:prSet/>
      <dgm:spPr/>
      <dgm:t>
        <a:bodyPr/>
        <a:lstStyle/>
        <a:p>
          <a:endParaRPr lang="es-ES_tradnl"/>
        </a:p>
      </dgm:t>
    </dgm:pt>
    <dgm:pt modelId="{12B4B0EB-EF09-234D-9DCF-C4DAB78D10ED}">
      <dgm:prSet/>
      <dgm:spPr/>
      <dgm:t>
        <a:bodyPr/>
        <a:lstStyle/>
        <a:p>
          <a:r>
            <a:rPr lang="es-ES_tradnl" dirty="0" smtClean="0"/>
            <a:t>Artritis psoriásica</a:t>
          </a:r>
        </a:p>
        <a:p>
          <a:r>
            <a:rPr lang="es-ES_tradnl" dirty="0" smtClean="0"/>
            <a:t>Espondiloartritis axial</a:t>
          </a:r>
          <a:endParaRPr lang="es-ES_tradnl" dirty="0"/>
        </a:p>
      </dgm:t>
    </dgm:pt>
    <dgm:pt modelId="{39FDB82A-8E82-DC41-9392-E2702AADB248}" type="parTrans" cxnId="{630385BA-05FD-9E4E-A512-2218E0E1DA7E}">
      <dgm:prSet/>
      <dgm:spPr/>
      <dgm:t>
        <a:bodyPr/>
        <a:lstStyle/>
        <a:p>
          <a:endParaRPr lang="es-ES_tradnl"/>
        </a:p>
      </dgm:t>
    </dgm:pt>
    <dgm:pt modelId="{928B94C0-B1AE-F540-A45F-CA5E5DB3D641}" type="sibTrans" cxnId="{630385BA-05FD-9E4E-A512-2218E0E1DA7E}">
      <dgm:prSet/>
      <dgm:spPr/>
      <dgm:t>
        <a:bodyPr/>
        <a:lstStyle/>
        <a:p>
          <a:endParaRPr lang="es-ES_tradnl"/>
        </a:p>
      </dgm:t>
    </dgm:pt>
    <dgm:pt modelId="{76C87A4D-83A3-3B49-A3ED-CF4D7B467D5D}">
      <dgm:prSet/>
      <dgm:spPr/>
      <dgm:t>
        <a:bodyPr/>
        <a:lstStyle/>
        <a:p>
          <a:r>
            <a:rPr lang="es-ES_tradnl" dirty="0" err="1" smtClean="0"/>
            <a:t>Secukinumab</a:t>
          </a:r>
          <a:endParaRPr lang="es-ES_tradnl" dirty="0" smtClean="0"/>
        </a:p>
        <a:p>
          <a:r>
            <a:rPr lang="es-ES_tradnl" dirty="0" err="1" smtClean="0"/>
            <a:t>Ixekizumab</a:t>
          </a:r>
          <a:endParaRPr lang="es-ES_tradnl" dirty="0"/>
        </a:p>
      </dgm:t>
    </dgm:pt>
    <dgm:pt modelId="{706C8252-E402-5E41-AFA7-977690375730}" type="parTrans" cxnId="{D202CB44-3F6A-2642-BE8A-A2C35FFAB21F}">
      <dgm:prSet/>
      <dgm:spPr/>
      <dgm:t>
        <a:bodyPr/>
        <a:lstStyle/>
        <a:p>
          <a:endParaRPr lang="es-ES_tradnl"/>
        </a:p>
      </dgm:t>
    </dgm:pt>
    <dgm:pt modelId="{921800B3-9D64-644D-A2B1-61C19FA2B0B1}" type="sibTrans" cxnId="{D202CB44-3F6A-2642-BE8A-A2C35FFAB21F}">
      <dgm:prSet/>
      <dgm:spPr/>
      <dgm:t>
        <a:bodyPr/>
        <a:lstStyle/>
        <a:p>
          <a:endParaRPr lang="es-ES_tradnl"/>
        </a:p>
      </dgm:t>
    </dgm:pt>
    <dgm:pt modelId="{333BED8F-F9AA-204E-A805-85E9CD228A44}">
      <dgm:prSet/>
      <dgm:spPr/>
      <dgm:t>
        <a:bodyPr/>
        <a:lstStyle/>
        <a:p>
          <a:r>
            <a:rPr lang="es-ES_tradnl" dirty="0" smtClean="0"/>
            <a:t>Artritis psoriásica</a:t>
          </a:r>
        </a:p>
        <a:p>
          <a:r>
            <a:rPr lang="es-ES_tradnl" dirty="0" smtClean="0"/>
            <a:t>Psoriasis</a:t>
          </a:r>
          <a:endParaRPr lang="es-ES_tradnl" dirty="0"/>
        </a:p>
      </dgm:t>
    </dgm:pt>
    <dgm:pt modelId="{EE74A74A-57BD-E543-BE43-D778C746A8A1}" type="parTrans" cxnId="{87F0B6AC-9B9F-FE44-90AC-2D857A475417}">
      <dgm:prSet/>
      <dgm:spPr/>
      <dgm:t>
        <a:bodyPr/>
        <a:lstStyle/>
        <a:p>
          <a:endParaRPr lang="es-ES_tradnl"/>
        </a:p>
      </dgm:t>
    </dgm:pt>
    <dgm:pt modelId="{72B6A236-196D-3B47-A02C-265F59FD5EC5}" type="sibTrans" cxnId="{87F0B6AC-9B9F-FE44-90AC-2D857A475417}">
      <dgm:prSet/>
      <dgm:spPr/>
      <dgm:t>
        <a:bodyPr/>
        <a:lstStyle/>
        <a:p>
          <a:endParaRPr lang="es-ES_tradnl"/>
        </a:p>
      </dgm:t>
    </dgm:pt>
    <dgm:pt modelId="{65B81CB3-040D-EE4F-A68E-5918327D9982}">
      <dgm:prSet/>
      <dgm:spPr/>
      <dgm:t>
        <a:bodyPr/>
        <a:lstStyle/>
        <a:p>
          <a:r>
            <a:rPr lang="es-ES_tradnl" dirty="0" err="1" smtClean="0"/>
            <a:t>Guselkumab</a:t>
          </a:r>
          <a:endParaRPr lang="es-ES_tradnl" dirty="0" smtClean="0"/>
        </a:p>
        <a:p>
          <a:r>
            <a:rPr lang="es-ES_tradnl" dirty="0" err="1" smtClean="0"/>
            <a:t>Risenkizumab</a:t>
          </a:r>
          <a:endParaRPr lang="es-ES_tradnl" dirty="0" smtClean="0"/>
        </a:p>
        <a:p>
          <a:r>
            <a:rPr lang="es-ES_tradnl" dirty="0" err="1" smtClean="0"/>
            <a:t>Ustekinumab</a:t>
          </a:r>
          <a:endParaRPr lang="es-ES_tradnl" dirty="0"/>
        </a:p>
      </dgm:t>
    </dgm:pt>
    <dgm:pt modelId="{DBD0A7B1-2A82-B842-BFE0-0C2BE5CB9A61}" type="parTrans" cxnId="{699711DE-C9AF-B144-9802-81B6DC1A157D}">
      <dgm:prSet/>
      <dgm:spPr/>
      <dgm:t>
        <a:bodyPr/>
        <a:lstStyle/>
        <a:p>
          <a:endParaRPr lang="es-ES_tradnl"/>
        </a:p>
      </dgm:t>
    </dgm:pt>
    <dgm:pt modelId="{BAD58A01-5C17-E74F-B875-F0B51C2B19EF}" type="sibTrans" cxnId="{699711DE-C9AF-B144-9802-81B6DC1A157D}">
      <dgm:prSet/>
      <dgm:spPr/>
      <dgm:t>
        <a:bodyPr/>
        <a:lstStyle/>
        <a:p>
          <a:endParaRPr lang="es-ES_tradnl"/>
        </a:p>
      </dgm:t>
    </dgm:pt>
    <dgm:pt modelId="{36CCDED7-8106-C34F-AC6F-F06C30B7E4DB}" type="pres">
      <dgm:prSet presAssocID="{95DA684A-597A-7642-90C2-F63B262DFC1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D6908F0B-7F2B-1D42-BFD6-130D34FD6457}" type="pres">
      <dgm:prSet presAssocID="{662CD707-6005-A743-90CC-725E18F0B869}" presName="vertFlow" presStyleCnt="0"/>
      <dgm:spPr/>
    </dgm:pt>
    <dgm:pt modelId="{99C00654-5309-714F-B16F-0384052D1E2F}" type="pres">
      <dgm:prSet presAssocID="{662CD707-6005-A743-90CC-725E18F0B869}" presName="header" presStyleLbl="node1" presStyleIdx="0" presStyleCnt="7"/>
      <dgm:spPr/>
      <dgm:t>
        <a:bodyPr/>
        <a:lstStyle/>
        <a:p>
          <a:endParaRPr lang="es-ES_tradnl"/>
        </a:p>
      </dgm:t>
    </dgm:pt>
    <dgm:pt modelId="{3BDEEB9B-767E-8B46-BA0D-8E9EA01C307E}" type="pres">
      <dgm:prSet presAssocID="{03D961D0-2101-8F4D-94EE-2382CBCE642E}" presName="parTrans" presStyleLbl="sibTrans2D1" presStyleIdx="0" presStyleCnt="14"/>
      <dgm:spPr/>
      <dgm:t>
        <a:bodyPr/>
        <a:lstStyle/>
        <a:p>
          <a:endParaRPr lang="es-ES_tradnl"/>
        </a:p>
      </dgm:t>
    </dgm:pt>
    <dgm:pt modelId="{B1FD5889-6CF0-694A-95C8-2DB65A5198EA}" type="pres">
      <dgm:prSet presAssocID="{563FC7B7-A739-144B-A010-B128B759C55E}" presName="child" presStyleLbl="alignAccFollowNode1" presStyleIdx="0" presStyleCnt="14" custScaleY="39335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BEFE2FC-3764-AE46-89CB-0E972BE01146}" type="pres">
      <dgm:prSet presAssocID="{AEB69E52-2E25-E144-AFD1-4DF25F5CEFCE}" presName="sibTrans" presStyleLbl="sibTrans2D1" presStyleIdx="1" presStyleCnt="14"/>
      <dgm:spPr/>
      <dgm:t>
        <a:bodyPr/>
        <a:lstStyle/>
        <a:p>
          <a:endParaRPr lang="es-ES_tradnl"/>
        </a:p>
      </dgm:t>
    </dgm:pt>
    <dgm:pt modelId="{DC00785F-1E0D-1D4E-A1D2-E7DCE21B02B9}" type="pres">
      <dgm:prSet presAssocID="{40B7872E-CA82-7F42-B5A5-87D06A47921F}" presName="child" presStyleLbl="alignAccFollowNode1" presStyleIdx="1" presStyleCnt="14" custScaleY="49354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28F56D7-C642-084F-8152-10048AD31E08}" type="pres">
      <dgm:prSet presAssocID="{662CD707-6005-A743-90CC-725E18F0B869}" presName="hSp" presStyleCnt="0"/>
      <dgm:spPr/>
    </dgm:pt>
    <dgm:pt modelId="{BB20C193-D4C0-C14C-8E3A-9645830C3A92}" type="pres">
      <dgm:prSet presAssocID="{F6B6CA8A-F954-274B-8464-AB077F7D4C4E}" presName="vertFlow" presStyleCnt="0"/>
      <dgm:spPr/>
    </dgm:pt>
    <dgm:pt modelId="{D0DB385A-4CE0-EF4B-AE8D-9EAF7E2F7938}" type="pres">
      <dgm:prSet presAssocID="{F6B6CA8A-F954-274B-8464-AB077F7D4C4E}" presName="header" presStyleLbl="node1" presStyleIdx="1" presStyleCnt="7"/>
      <dgm:spPr/>
      <dgm:t>
        <a:bodyPr/>
        <a:lstStyle/>
        <a:p>
          <a:endParaRPr lang="es-ES_tradnl"/>
        </a:p>
      </dgm:t>
    </dgm:pt>
    <dgm:pt modelId="{DC0C8AE1-D84A-AC41-B043-9421CEC4DB87}" type="pres">
      <dgm:prSet presAssocID="{FA27B8A9-A984-544C-B805-F99C568DD15E}" presName="parTrans" presStyleLbl="sibTrans2D1" presStyleIdx="2" presStyleCnt="14"/>
      <dgm:spPr/>
      <dgm:t>
        <a:bodyPr/>
        <a:lstStyle/>
        <a:p>
          <a:endParaRPr lang="es-ES_tradnl"/>
        </a:p>
      </dgm:t>
    </dgm:pt>
    <dgm:pt modelId="{E2995CBB-6ADF-CE46-96BE-64840F26A5D5}" type="pres">
      <dgm:prSet presAssocID="{56F75B87-048F-FD44-B7ED-7AA0B7AB29A8}" presName="child" presStyleLbl="alignAccFollowNode1" presStyleIdx="2" presStyleCnt="14" custScaleX="94485" custScaleY="240653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2A5373C-75B4-B44F-B5A2-D99502B96899}" type="pres">
      <dgm:prSet presAssocID="{DA097071-CA8F-5349-8938-BAB2EFD2874E}" presName="sibTrans" presStyleLbl="sibTrans2D1" presStyleIdx="3" presStyleCnt="14"/>
      <dgm:spPr/>
      <dgm:t>
        <a:bodyPr/>
        <a:lstStyle/>
        <a:p>
          <a:endParaRPr lang="es-ES_tradnl"/>
        </a:p>
      </dgm:t>
    </dgm:pt>
    <dgm:pt modelId="{CFB2BD3D-1AFF-C442-9901-860300C0A5C3}" type="pres">
      <dgm:prSet presAssocID="{3AED9DDE-52BF-A444-B186-32C344F07717}" presName="child" presStyleLbl="alignAccFollowNode1" presStyleIdx="3" presStyleCnt="14" custScaleY="39394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50D63AE-C594-8E41-8478-456F0B8FEFD6}" type="pres">
      <dgm:prSet presAssocID="{F6B6CA8A-F954-274B-8464-AB077F7D4C4E}" presName="hSp" presStyleCnt="0"/>
      <dgm:spPr/>
    </dgm:pt>
    <dgm:pt modelId="{4A1438D3-0E5C-0D45-99E9-1A6BDD6B76D3}" type="pres">
      <dgm:prSet presAssocID="{6D811CC6-56EC-DD44-A729-9B0A98EA9F5A}" presName="vertFlow" presStyleCnt="0"/>
      <dgm:spPr/>
    </dgm:pt>
    <dgm:pt modelId="{0FD66471-9B09-B14E-8435-D0EBB5F6372D}" type="pres">
      <dgm:prSet presAssocID="{6D811CC6-56EC-DD44-A729-9B0A98EA9F5A}" presName="header" presStyleLbl="node1" presStyleIdx="2" presStyleCnt="7"/>
      <dgm:spPr/>
      <dgm:t>
        <a:bodyPr/>
        <a:lstStyle/>
        <a:p>
          <a:endParaRPr lang="es-ES_tradnl"/>
        </a:p>
      </dgm:t>
    </dgm:pt>
    <dgm:pt modelId="{81F3D266-A6E6-8641-900F-366BD7184075}" type="pres">
      <dgm:prSet presAssocID="{16575553-9776-6F47-BCA2-684F3A16C015}" presName="parTrans" presStyleLbl="sibTrans2D1" presStyleIdx="4" presStyleCnt="14"/>
      <dgm:spPr/>
      <dgm:t>
        <a:bodyPr/>
        <a:lstStyle/>
        <a:p>
          <a:endParaRPr lang="es-ES_tradnl"/>
        </a:p>
      </dgm:t>
    </dgm:pt>
    <dgm:pt modelId="{D60DDCBA-6813-724B-B4FA-9C52A6A0692F}" type="pres">
      <dgm:prSet presAssocID="{BCA427F8-2F56-8C4F-98B5-8A3AD9CAAC81}" presName="child" presStyleLbl="alignAccFollowNode1" presStyleIdx="4" presStyleCnt="14" custScaleY="274661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6F3F9E-FED3-8E4E-838F-A2EC53915879}" type="pres">
      <dgm:prSet presAssocID="{42C8B870-D337-7149-A68B-5798720B2E9B}" presName="sibTrans" presStyleLbl="sibTrans2D1" presStyleIdx="5" presStyleCnt="14"/>
      <dgm:spPr/>
      <dgm:t>
        <a:bodyPr/>
        <a:lstStyle/>
        <a:p>
          <a:endParaRPr lang="es-ES_tradnl"/>
        </a:p>
      </dgm:t>
    </dgm:pt>
    <dgm:pt modelId="{5FFB7E35-6DC5-C144-A87C-60D03F607869}" type="pres">
      <dgm:prSet presAssocID="{88259805-2E7B-9043-9051-09B1B28EB518}" presName="child" presStyleLbl="alignAccFollowNode1" presStyleIdx="5" presStyleCnt="14" custScaleY="38941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F25C7D2-C7D3-3E45-AE53-A8C6A3544B2A}" type="pres">
      <dgm:prSet presAssocID="{6D811CC6-56EC-DD44-A729-9B0A98EA9F5A}" presName="hSp" presStyleCnt="0"/>
      <dgm:spPr/>
    </dgm:pt>
    <dgm:pt modelId="{FD92DED0-F832-E04E-9C64-5E5F2A82FF25}" type="pres">
      <dgm:prSet presAssocID="{B23396BA-45A2-8047-A2DF-0DBBA2CF3B8A}" presName="vertFlow" presStyleCnt="0"/>
      <dgm:spPr/>
    </dgm:pt>
    <dgm:pt modelId="{9807732F-91E6-4445-B835-3F6C1D4D9389}" type="pres">
      <dgm:prSet presAssocID="{B23396BA-45A2-8047-A2DF-0DBBA2CF3B8A}" presName="header" presStyleLbl="node1" presStyleIdx="3" presStyleCnt="7"/>
      <dgm:spPr/>
      <dgm:t>
        <a:bodyPr/>
        <a:lstStyle/>
        <a:p>
          <a:endParaRPr lang="es-ES_tradnl"/>
        </a:p>
      </dgm:t>
    </dgm:pt>
    <dgm:pt modelId="{CD954E07-7AF7-D040-89BF-773830D02D50}" type="pres">
      <dgm:prSet presAssocID="{13D82C43-A133-914F-AAAC-4819A105DB40}" presName="parTrans" presStyleLbl="sibTrans2D1" presStyleIdx="6" presStyleCnt="14"/>
      <dgm:spPr/>
      <dgm:t>
        <a:bodyPr/>
        <a:lstStyle/>
        <a:p>
          <a:endParaRPr lang="es-ES_tradnl"/>
        </a:p>
      </dgm:t>
    </dgm:pt>
    <dgm:pt modelId="{EF53FDE9-EF4D-E946-A4DD-6F05DD1B1D38}" type="pres">
      <dgm:prSet presAssocID="{6E85F867-52D8-F549-BD66-F2428A6DB41D}" presName="child" presStyleLbl="alignAccFollowNode1" presStyleIdx="6" presStyleCnt="14" custScaleX="95129" custScaleY="27466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75BD909-1FB0-D94B-A045-142D702D9772}" type="pres">
      <dgm:prSet presAssocID="{25016BDC-3934-CB4A-AC1A-824FD77E2D5D}" presName="sibTrans" presStyleLbl="sibTrans2D1" presStyleIdx="7" presStyleCnt="14"/>
      <dgm:spPr/>
      <dgm:t>
        <a:bodyPr/>
        <a:lstStyle/>
        <a:p>
          <a:endParaRPr lang="es-ES_tradnl"/>
        </a:p>
      </dgm:t>
    </dgm:pt>
    <dgm:pt modelId="{89E76741-7BD3-E649-90E7-A89C3C709368}" type="pres">
      <dgm:prSet presAssocID="{20931A7D-D7F9-B14C-93D9-1264AF5E772D}" presName="child" presStyleLbl="alignAccFollowNode1" presStyleIdx="7" presStyleCnt="14" custScaleX="95129" custScaleY="415087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DBE5DD6-19C3-D643-942F-BBE701AF61CD}" type="pres">
      <dgm:prSet presAssocID="{B23396BA-45A2-8047-A2DF-0DBBA2CF3B8A}" presName="hSp" presStyleCnt="0"/>
      <dgm:spPr/>
    </dgm:pt>
    <dgm:pt modelId="{19689953-F540-024E-873C-4F1867B71338}" type="pres">
      <dgm:prSet presAssocID="{8F158A5E-9304-0443-BA20-EDCB4B584D8A}" presName="vertFlow" presStyleCnt="0"/>
      <dgm:spPr/>
    </dgm:pt>
    <dgm:pt modelId="{3CC5ACAD-A4D1-A749-AEFA-C2323D8DAD8A}" type="pres">
      <dgm:prSet presAssocID="{8F158A5E-9304-0443-BA20-EDCB4B584D8A}" presName="header" presStyleLbl="node1" presStyleIdx="4" presStyleCnt="7"/>
      <dgm:spPr/>
      <dgm:t>
        <a:bodyPr/>
        <a:lstStyle/>
        <a:p>
          <a:endParaRPr lang="es-ES_tradnl"/>
        </a:p>
      </dgm:t>
    </dgm:pt>
    <dgm:pt modelId="{15009A60-45EF-EC47-860F-427CE8C8CA60}" type="pres">
      <dgm:prSet presAssocID="{73D63095-C84E-324D-9B90-112CD41F3707}" presName="parTrans" presStyleLbl="sibTrans2D1" presStyleIdx="8" presStyleCnt="14"/>
      <dgm:spPr/>
      <dgm:t>
        <a:bodyPr/>
        <a:lstStyle/>
        <a:p>
          <a:endParaRPr lang="es-ES_tradnl"/>
        </a:p>
      </dgm:t>
    </dgm:pt>
    <dgm:pt modelId="{7226D73F-3E2C-904E-834E-ACD9D890AACC}" type="pres">
      <dgm:prSet presAssocID="{C4389964-2D00-184E-9FDA-608708A52099}" presName="child" presStyleLbl="alignAccFollowNode1" presStyleIdx="8" presStyleCnt="14" custScaleY="31986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5C375C4-4426-A74A-8A36-70EF8A99E8EA}" type="pres">
      <dgm:prSet presAssocID="{F80F27B7-10FD-4749-BBE2-1CCFF9BEF67C}" presName="sibTrans" presStyleLbl="sibTrans2D1" presStyleIdx="9" presStyleCnt="14"/>
      <dgm:spPr/>
      <dgm:t>
        <a:bodyPr/>
        <a:lstStyle/>
        <a:p>
          <a:endParaRPr lang="es-ES_tradnl"/>
        </a:p>
      </dgm:t>
    </dgm:pt>
    <dgm:pt modelId="{4B635201-D78D-EF4F-B2FB-6FCCC0792E0B}" type="pres">
      <dgm:prSet presAssocID="{9D429EB1-0BD4-F743-B179-942EE3D5C201}" presName="child" presStyleLbl="alignAccFollowNode1" presStyleIdx="9" presStyleCnt="14" custScaleY="44438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99BE7F7-7A1E-BD48-A713-B1FC64BD80C1}" type="pres">
      <dgm:prSet presAssocID="{8F158A5E-9304-0443-BA20-EDCB4B584D8A}" presName="hSp" presStyleCnt="0"/>
      <dgm:spPr/>
    </dgm:pt>
    <dgm:pt modelId="{39C676CC-B7A5-AC44-B91C-5509146E5223}" type="pres">
      <dgm:prSet presAssocID="{DF727127-E3E6-A749-A6DC-1F6AA4DB4941}" presName="vertFlow" presStyleCnt="0"/>
      <dgm:spPr/>
    </dgm:pt>
    <dgm:pt modelId="{C8922040-4724-8443-8E38-EB7AA1CE76CD}" type="pres">
      <dgm:prSet presAssocID="{DF727127-E3E6-A749-A6DC-1F6AA4DB4941}" presName="header" presStyleLbl="node1" presStyleIdx="5" presStyleCnt="7"/>
      <dgm:spPr/>
      <dgm:t>
        <a:bodyPr/>
        <a:lstStyle/>
        <a:p>
          <a:endParaRPr lang="es-ES_tradnl"/>
        </a:p>
      </dgm:t>
    </dgm:pt>
    <dgm:pt modelId="{F8C232DE-7AEA-5B43-8341-5A6DB7E2F44D}" type="pres">
      <dgm:prSet presAssocID="{706C8252-E402-5E41-AFA7-977690375730}" presName="parTrans" presStyleLbl="sibTrans2D1" presStyleIdx="10" presStyleCnt="14"/>
      <dgm:spPr/>
      <dgm:t>
        <a:bodyPr/>
        <a:lstStyle/>
        <a:p>
          <a:endParaRPr lang="es-ES_tradnl"/>
        </a:p>
      </dgm:t>
    </dgm:pt>
    <dgm:pt modelId="{29435295-3D65-5247-ACBB-7D1B6CD80192}" type="pres">
      <dgm:prSet presAssocID="{76C87A4D-83A3-3B49-A3ED-CF4D7B467D5D}" presName="child" presStyleLbl="alignAccFollowNode1" presStyleIdx="10" presStyleCnt="14" custScaleY="274660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20B317-6CD4-2F41-A114-595926D1947B}" type="pres">
      <dgm:prSet presAssocID="{921800B3-9D64-644D-A2B1-61C19FA2B0B1}" presName="sibTrans" presStyleLbl="sibTrans2D1" presStyleIdx="11" presStyleCnt="14"/>
      <dgm:spPr/>
      <dgm:t>
        <a:bodyPr/>
        <a:lstStyle/>
        <a:p>
          <a:endParaRPr lang="es-ES_tradnl"/>
        </a:p>
      </dgm:t>
    </dgm:pt>
    <dgm:pt modelId="{6F4BE5D7-30F6-8D4F-8B87-51519DD76F16}" type="pres">
      <dgm:prSet presAssocID="{12B4B0EB-EF09-234D-9DCF-C4DAB78D10ED}" presName="child" presStyleLbl="alignAccFollowNode1" presStyleIdx="11" presStyleCnt="14" custScaleY="31492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93D4030-FE3B-8243-8955-07C716FD3385}" type="pres">
      <dgm:prSet presAssocID="{DF727127-E3E6-A749-A6DC-1F6AA4DB4941}" presName="hSp" presStyleCnt="0"/>
      <dgm:spPr/>
    </dgm:pt>
    <dgm:pt modelId="{18B06B59-D009-8344-9573-BDD5B309DD78}" type="pres">
      <dgm:prSet presAssocID="{A43A1831-D97C-514B-94CE-7AA3C7FF1FB6}" presName="vertFlow" presStyleCnt="0"/>
      <dgm:spPr/>
    </dgm:pt>
    <dgm:pt modelId="{6FCA0970-EB4B-4344-B1A7-68FE0597FA42}" type="pres">
      <dgm:prSet presAssocID="{A43A1831-D97C-514B-94CE-7AA3C7FF1FB6}" presName="header" presStyleLbl="node1" presStyleIdx="6" presStyleCnt="7"/>
      <dgm:spPr/>
      <dgm:t>
        <a:bodyPr/>
        <a:lstStyle/>
        <a:p>
          <a:endParaRPr lang="es-ES_tradnl"/>
        </a:p>
      </dgm:t>
    </dgm:pt>
    <dgm:pt modelId="{623B0EF7-0E9C-F74C-B3BE-48779E9973B5}" type="pres">
      <dgm:prSet presAssocID="{DBD0A7B1-2A82-B842-BFE0-0C2BE5CB9A61}" presName="parTrans" presStyleLbl="sibTrans2D1" presStyleIdx="12" presStyleCnt="14"/>
      <dgm:spPr/>
      <dgm:t>
        <a:bodyPr/>
        <a:lstStyle/>
        <a:p>
          <a:endParaRPr lang="es-ES_tradnl"/>
        </a:p>
      </dgm:t>
    </dgm:pt>
    <dgm:pt modelId="{3DB4B541-3296-BD45-B1D4-308EE7778F1B}" type="pres">
      <dgm:prSet presAssocID="{65B81CB3-040D-EE4F-A68E-5918327D9982}" presName="child" presStyleLbl="alignAccFollowNode1" presStyleIdx="12" presStyleCnt="14" custScaleY="37482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328F18C-2450-F140-BB72-8E7775744400}" type="pres">
      <dgm:prSet presAssocID="{BAD58A01-5C17-E74F-B875-F0B51C2B19EF}" presName="sibTrans" presStyleLbl="sibTrans2D1" presStyleIdx="13" presStyleCnt="14"/>
      <dgm:spPr/>
      <dgm:t>
        <a:bodyPr/>
        <a:lstStyle/>
        <a:p>
          <a:endParaRPr lang="es-ES_tradnl"/>
        </a:p>
      </dgm:t>
    </dgm:pt>
    <dgm:pt modelId="{9C6E4D6F-C685-8C47-90DF-18083A429CAD}" type="pres">
      <dgm:prSet presAssocID="{333BED8F-F9AA-204E-A805-85E9CD228A44}" presName="child" presStyleLbl="alignAccFollowNode1" presStyleIdx="13" presStyleCnt="14" custScaleY="279489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6E1C4309-3A13-E440-85D1-5CB7F021CFD7}" type="presOf" srcId="{AEB69E52-2E25-E144-AFD1-4DF25F5CEFCE}" destId="{7BEFE2FC-3764-AE46-89CB-0E972BE01146}" srcOrd="0" destOrd="0" presId="urn:microsoft.com/office/officeart/2005/8/layout/lProcess1"/>
    <dgm:cxn modelId="{C7265FFE-DB90-CA40-A5F2-621155E8FE41}" srcId="{95DA684A-597A-7642-90C2-F63B262DFC18}" destId="{8F158A5E-9304-0443-BA20-EDCB4B584D8A}" srcOrd="4" destOrd="0" parTransId="{CE1D20DB-4821-B940-8C90-3252D1A24ED1}" sibTransId="{010BF570-5DE7-2E4C-BB4E-C47E0D1142A8}"/>
    <dgm:cxn modelId="{C797CC3B-EBCD-624D-A8DE-2B06C9832D24}" srcId="{8F158A5E-9304-0443-BA20-EDCB4B584D8A}" destId="{C4389964-2D00-184E-9FDA-608708A52099}" srcOrd="0" destOrd="0" parTransId="{73D63095-C84E-324D-9B90-112CD41F3707}" sibTransId="{F80F27B7-10FD-4749-BBE2-1CCFF9BEF67C}"/>
    <dgm:cxn modelId="{619E6EEB-54F8-F34C-94B3-A59EF4CCE645}" srcId="{F6B6CA8A-F954-274B-8464-AB077F7D4C4E}" destId="{3AED9DDE-52BF-A444-B186-32C344F07717}" srcOrd="1" destOrd="0" parTransId="{A0AD55D0-2E17-3345-B098-54ADBEF692D9}" sibTransId="{926C575C-D37F-F846-AC11-6B32A91C7A3D}"/>
    <dgm:cxn modelId="{F6B40F12-F0C9-4E4A-A809-BB1EAA5C31AD}" type="presOf" srcId="{DBD0A7B1-2A82-B842-BFE0-0C2BE5CB9A61}" destId="{623B0EF7-0E9C-F74C-B3BE-48779E9973B5}" srcOrd="0" destOrd="0" presId="urn:microsoft.com/office/officeart/2005/8/layout/lProcess1"/>
    <dgm:cxn modelId="{CBBAC9E3-1DAB-764C-B3EC-D937E6C44ADC}" type="presOf" srcId="{40B7872E-CA82-7F42-B5A5-87D06A47921F}" destId="{DC00785F-1E0D-1D4E-A1D2-E7DCE21B02B9}" srcOrd="0" destOrd="0" presId="urn:microsoft.com/office/officeart/2005/8/layout/lProcess1"/>
    <dgm:cxn modelId="{5F150359-CD97-4B4F-B095-9622F056F72D}" srcId="{8F158A5E-9304-0443-BA20-EDCB4B584D8A}" destId="{9D429EB1-0BD4-F743-B179-942EE3D5C201}" srcOrd="1" destOrd="0" parTransId="{5C084B07-F494-9349-81CC-CA1B2AFC0921}" sibTransId="{E0AA77BC-216A-6F4C-A82D-4FE0F00034EB}"/>
    <dgm:cxn modelId="{F636F32B-ADC4-7545-8254-C3FE4FD8D09E}" type="presOf" srcId="{6E85F867-52D8-F549-BD66-F2428A6DB41D}" destId="{EF53FDE9-EF4D-E946-A4DD-6F05DD1B1D38}" srcOrd="0" destOrd="0" presId="urn:microsoft.com/office/officeart/2005/8/layout/lProcess1"/>
    <dgm:cxn modelId="{88840150-C166-EE43-894A-53BF22423A3B}" srcId="{662CD707-6005-A743-90CC-725E18F0B869}" destId="{563FC7B7-A739-144B-A010-B128B759C55E}" srcOrd="0" destOrd="0" parTransId="{03D961D0-2101-8F4D-94EE-2382CBCE642E}" sibTransId="{AEB69E52-2E25-E144-AFD1-4DF25F5CEFCE}"/>
    <dgm:cxn modelId="{84600C8B-31AD-6B42-8CBE-EFFD7F90D9DF}" type="presOf" srcId="{12B4B0EB-EF09-234D-9DCF-C4DAB78D10ED}" destId="{6F4BE5D7-30F6-8D4F-8B87-51519DD76F16}" srcOrd="0" destOrd="0" presId="urn:microsoft.com/office/officeart/2005/8/layout/lProcess1"/>
    <dgm:cxn modelId="{A2C16AEF-C7F3-A548-86E7-166CAB595CFE}" srcId="{B23396BA-45A2-8047-A2DF-0DBBA2CF3B8A}" destId="{20931A7D-D7F9-B14C-93D9-1264AF5E772D}" srcOrd="1" destOrd="0" parTransId="{440E65AB-950F-8E4D-92C8-69192ADD4B1E}" sibTransId="{A016075F-A2A7-8849-A422-7A919463DD0E}"/>
    <dgm:cxn modelId="{DD2FBE0D-3F3D-484C-8124-64737FA34A41}" type="presOf" srcId="{25016BDC-3934-CB4A-AC1A-824FD77E2D5D}" destId="{875BD909-1FB0-D94B-A045-142D702D9772}" srcOrd="0" destOrd="0" presId="urn:microsoft.com/office/officeart/2005/8/layout/lProcess1"/>
    <dgm:cxn modelId="{0ABE6FF2-220B-E849-B581-58EC7121BA08}" type="presOf" srcId="{16575553-9776-6F47-BCA2-684F3A16C015}" destId="{81F3D266-A6E6-8641-900F-366BD7184075}" srcOrd="0" destOrd="0" presId="urn:microsoft.com/office/officeart/2005/8/layout/lProcess1"/>
    <dgm:cxn modelId="{7773A549-F375-444E-AE7F-1C67CB6916B1}" srcId="{B23396BA-45A2-8047-A2DF-0DBBA2CF3B8A}" destId="{6E85F867-52D8-F549-BD66-F2428A6DB41D}" srcOrd="0" destOrd="0" parTransId="{13D82C43-A133-914F-AAAC-4819A105DB40}" sibTransId="{25016BDC-3934-CB4A-AC1A-824FD77E2D5D}"/>
    <dgm:cxn modelId="{D2423969-EF0D-9B4C-BB52-3628CECDA5F9}" type="presOf" srcId="{6D811CC6-56EC-DD44-A729-9B0A98EA9F5A}" destId="{0FD66471-9B09-B14E-8435-D0EBB5F6372D}" srcOrd="0" destOrd="0" presId="urn:microsoft.com/office/officeart/2005/8/layout/lProcess1"/>
    <dgm:cxn modelId="{F0AB340C-DFF5-1F41-A8A7-A90870C4B93A}" type="presOf" srcId="{DF727127-E3E6-A749-A6DC-1F6AA4DB4941}" destId="{C8922040-4724-8443-8E38-EB7AA1CE76CD}" srcOrd="0" destOrd="0" presId="urn:microsoft.com/office/officeart/2005/8/layout/lProcess1"/>
    <dgm:cxn modelId="{221E6668-4F28-024D-8596-B9FB76992B00}" type="presOf" srcId="{DA097071-CA8F-5349-8938-BAB2EFD2874E}" destId="{52A5373C-75B4-B44F-B5A2-D99502B96899}" srcOrd="0" destOrd="0" presId="urn:microsoft.com/office/officeart/2005/8/layout/lProcess1"/>
    <dgm:cxn modelId="{699711DE-C9AF-B144-9802-81B6DC1A157D}" srcId="{A43A1831-D97C-514B-94CE-7AA3C7FF1FB6}" destId="{65B81CB3-040D-EE4F-A68E-5918327D9982}" srcOrd="0" destOrd="0" parTransId="{DBD0A7B1-2A82-B842-BFE0-0C2BE5CB9A61}" sibTransId="{BAD58A01-5C17-E74F-B875-F0B51C2B19EF}"/>
    <dgm:cxn modelId="{F42E09AD-3726-A24C-8A34-1B531A50E8E1}" type="presOf" srcId="{662CD707-6005-A743-90CC-725E18F0B869}" destId="{99C00654-5309-714F-B16F-0384052D1E2F}" srcOrd="0" destOrd="0" presId="urn:microsoft.com/office/officeart/2005/8/layout/lProcess1"/>
    <dgm:cxn modelId="{0DA0AF48-8D16-D44B-A908-8F97F828371C}" type="presOf" srcId="{B23396BA-45A2-8047-A2DF-0DBBA2CF3B8A}" destId="{9807732F-91E6-4445-B835-3F6C1D4D9389}" srcOrd="0" destOrd="0" presId="urn:microsoft.com/office/officeart/2005/8/layout/lProcess1"/>
    <dgm:cxn modelId="{930CB16D-A401-4349-9A87-B0750EB8D61A}" type="presOf" srcId="{8F158A5E-9304-0443-BA20-EDCB4B584D8A}" destId="{3CC5ACAD-A4D1-A749-AEFA-C2323D8DAD8A}" srcOrd="0" destOrd="0" presId="urn:microsoft.com/office/officeart/2005/8/layout/lProcess1"/>
    <dgm:cxn modelId="{5EF4FA5C-9131-4F42-928F-56D3BBCD81A5}" type="presOf" srcId="{95DA684A-597A-7642-90C2-F63B262DFC18}" destId="{36CCDED7-8106-C34F-AC6F-F06C30B7E4DB}" srcOrd="0" destOrd="0" presId="urn:microsoft.com/office/officeart/2005/8/layout/lProcess1"/>
    <dgm:cxn modelId="{DE56DE1B-A6B8-334B-BF90-2B55EFF7544D}" srcId="{95DA684A-597A-7642-90C2-F63B262DFC18}" destId="{B23396BA-45A2-8047-A2DF-0DBBA2CF3B8A}" srcOrd="3" destOrd="0" parTransId="{C83DE417-9EAA-8E43-854E-9D346AABDBAC}" sibTransId="{3988D242-C962-0E41-8691-628410951DD4}"/>
    <dgm:cxn modelId="{630385BA-05FD-9E4E-A512-2218E0E1DA7E}" srcId="{DF727127-E3E6-A749-A6DC-1F6AA4DB4941}" destId="{12B4B0EB-EF09-234D-9DCF-C4DAB78D10ED}" srcOrd="1" destOrd="0" parTransId="{39FDB82A-8E82-DC41-9392-E2702AADB248}" sibTransId="{928B94C0-B1AE-F540-A45F-CA5E5DB3D641}"/>
    <dgm:cxn modelId="{CBA0E0BB-CA75-4A48-9419-EA30BFCD66EE}" type="presOf" srcId="{A43A1831-D97C-514B-94CE-7AA3C7FF1FB6}" destId="{6FCA0970-EB4B-4344-B1A7-68FE0597FA42}" srcOrd="0" destOrd="0" presId="urn:microsoft.com/office/officeart/2005/8/layout/lProcess1"/>
    <dgm:cxn modelId="{EBF75CD0-CE23-864E-BD20-7DD740570B13}" type="presOf" srcId="{FA27B8A9-A984-544C-B805-F99C568DD15E}" destId="{DC0C8AE1-D84A-AC41-B043-9421CEC4DB87}" srcOrd="0" destOrd="0" presId="urn:microsoft.com/office/officeart/2005/8/layout/lProcess1"/>
    <dgm:cxn modelId="{F558537F-E320-3D4F-8214-FAA83816D834}" type="presOf" srcId="{13D82C43-A133-914F-AAAC-4819A105DB40}" destId="{CD954E07-7AF7-D040-89BF-773830D02D50}" srcOrd="0" destOrd="0" presId="urn:microsoft.com/office/officeart/2005/8/layout/lProcess1"/>
    <dgm:cxn modelId="{EDB1BED8-EEBE-0944-9228-56F9CF4ED114}" srcId="{6D811CC6-56EC-DD44-A729-9B0A98EA9F5A}" destId="{88259805-2E7B-9043-9051-09B1B28EB518}" srcOrd="1" destOrd="0" parTransId="{DFC023D6-0313-0849-9C39-98D2E38AD027}" sibTransId="{3C989348-AD68-314E-B31E-811F329E8D6F}"/>
    <dgm:cxn modelId="{73FA5AFC-5336-664D-9BCC-4C501DCFD622}" srcId="{6D811CC6-56EC-DD44-A729-9B0A98EA9F5A}" destId="{BCA427F8-2F56-8C4F-98B5-8A3AD9CAAC81}" srcOrd="0" destOrd="0" parTransId="{16575553-9776-6F47-BCA2-684F3A16C015}" sibTransId="{42C8B870-D337-7149-A68B-5798720B2E9B}"/>
    <dgm:cxn modelId="{2CE5E470-C046-2F47-9206-AA16834DC4EE}" srcId="{95DA684A-597A-7642-90C2-F63B262DFC18}" destId="{A43A1831-D97C-514B-94CE-7AA3C7FF1FB6}" srcOrd="6" destOrd="0" parTransId="{A2D3D053-8E3A-A445-A2C8-E82C93127E1E}" sibTransId="{85B3EC77-C228-1B4F-8121-CF46F84931B6}"/>
    <dgm:cxn modelId="{5633DE83-C963-4241-AD21-9250E40180D0}" type="presOf" srcId="{3AED9DDE-52BF-A444-B186-32C344F07717}" destId="{CFB2BD3D-1AFF-C442-9901-860300C0A5C3}" srcOrd="0" destOrd="0" presId="urn:microsoft.com/office/officeart/2005/8/layout/lProcess1"/>
    <dgm:cxn modelId="{3E3790D9-CC3E-B545-B5DB-D82E0594C576}" srcId="{95DA684A-597A-7642-90C2-F63B262DFC18}" destId="{DF727127-E3E6-A749-A6DC-1F6AA4DB4941}" srcOrd="5" destOrd="0" parTransId="{6D6C1C05-D1D9-E947-8386-88C6E7470850}" sibTransId="{55348FD4-1375-7144-ACCB-685AAEEFAFF0}"/>
    <dgm:cxn modelId="{61F67D47-B76D-EF47-A2F0-444DB55DFF3F}" type="presOf" srcId="{C4389964-2D00-184E-9FDA-608708A52099}" destId="{7226D73F-3E2C-904E-834E-ACD9D890AACC}" srcOrd="0" destOrd="0" presId="urn:microsoft.com/office/officeart/2005/8/layout/lProcess1"/>
    <dgm:cxn modelId="{77FA2CAF-1AD4-BF4F-8D2E-9622E0044718}" type="presOf" srcId="{42C8B870-D337-7149-A68B-5798720B2E9B}" destId="{9A6F3F9E-FED3-8E4E-838F-A2EC53915879}" srcOrd="0" destOrd="0" presId="urn:microsoft.com/office/officeart/2005/8/layout/lProcess1"/>
    <dgm:cxn modelId="{B47DC7B6-97F9-1C4D-B0E2-0F7968C5FE33}" type="presOf" srcId="{76C87A4D-83A3-3B49-A3ED-CF4D7B467D5D}" destId="{29435295-3D65-5247-ACBB-7D1B6CD80192}" srcOrd="0" destOrd="0" presId="urn:microsoft.com/office/officeart/2005/8/layout/lProcess1"/>
    <dgm:cxn modelId="{A8CC1E39-282B-BD47-80C3-B7C9F236A833}" type="presOf" srcId="{921800B3-9D64-644D-A2B1-61C19FA2B0B1}" destId="{5D20B317-6CD4-2F41-A114-595926D1947B}" srcOrd="0" destOrd="0" presId="urn:microsoft.com/office/officeart/2005/8/layout/lProcess1"/>
    <dgm:cxn modelId="{F448E17F-DAA0-1B4E-831F-DA2B361986E3}" type="presOf" srcId="{BCA427F8-2F56-8C4F-98B5-8A3AD9CAAC81}" destId="{D60DDCBA-6813-724B-B4FA-9C52A6A0692F}" srcOrd="0" destOrd="0" presId="urn:microsoft.com/office/officeart/2005/8/layout/lProcess1"/>
    <dgm:cxn modelId="{41E47EEB-EE78-2E48-8A02-EBBF075231E8}" srcId="{95DA684A-597A-7642-90C2-F63B262DFC18}" destId="{662CD707-6005-A743-90CC-725E18F0B869}" srcOrd="0" destOrd="0" parTransId="{67330926-305B-8845-A1B8-808937FC26A0}" sibTransId="{BEC11FC2-61C6-124F-8754-43FC7ADCF3DA}"/>
    <dgm:cxn modelId="{D0260241-EE49-BE42-A349-0292C0C99073}" type="presOf" srcId="{333BED8F-F9AA-204E-A805-85E9CD228A44}" destId="{9C6E4D6F-C685-8C47-90DF-18083A429CAD}" srcOrd="0" destOrd="0" presId="urn:microsoft.com/office/officeart/2005/8/layout/lProcess1"/>
    <dgm:cxn modelId="{D4C6381E-7EFE-6C43-BF4D-8BF598DDFA91}" srcId="{F6B6CA8A-F954-274B-8464-AB077F7D4C4E}" destId="{56F75B87-048F-FD44-B7ED-7AA0B7AB29A8}" srcOrd="0" destOrd="0" parTransId="{FA27B8A9-A984-544C-B805-F99C568DD15E}" sibTransId="{DA097071-CA8F-5349-8938-BAB2EFD2874E}"/>
    <dgm:cxn modelId="{87F0B6AC-9B9F-FE44-90AC-2D857A475417}" srcId="{A43A1831-D97C-514B-94CE-7AA3C7FF1FB6}" destId="{333BED8F-F9AA-204E-A805-85E9CD228A44}" srcOrd="1" destOrd="0" parTransId="{EE74A74A-57BD-E543-BE43-D778C746A8A1}" sibTransId="{72B6A236-196D-3B47-A02C-265F59FD5EC5}"/>
    <dgm:cxn modelId="{013BEF27-D083-4E4C-9122-A001201107E3}" type="presOf" srcId="{BAD58A01-5C17-E74F-B875-F0B51C2B19EF}" destId="{B328F18C-2450-F140-BB72-8E7775744400}" srcOrd="0" destOrd="0" presId="urn:microsoft.com/office/officeart/2005/8/layout/lProcess1"/>
    <dgm:cxn modelId="{9B03503E-D93F-0F44-8D70-37EF82EB3EAE}" type="presOf" srcId="{73D63095-C84E-324D-9B90-112CD41F3707}" destId="{15009A60-45EF-EC47-860F-427CE8C8CA60}" srcOrd="0" destOrd="0" presId="urn:microsoft.com/office/officeart/2005/8/layout/lProcess1"/>
    <dgm:cxn modelId="{D202CB44-3F6A-2642-BE8A-A2C35FFAB21F}" srcId="{DF727127-E3E6-A749-A6DC-1F6AA4DB4941}" destId="{76C87A4D-83A3-3B49-A3ED-CF4D7B467D5D}" srcOrd="0" destOrd="0" parTransId="{706C8252-E402-5E41-AFA7-977690375730}" sibTransId="{921800B3-9D64-644D-A2B1-61C19FA2B0B1}"/>
    <dgm:cxn modelId="{DA2C30EF-CD51-CF4B-8399-DBA1D3BEE384}" srcId="{95DA684A-597A-7642-90C2-F63B262DFC18}" destId="{6D811CC6-56EC-DD44-A729-9B0A98EA9F5A}" srcOrd="2" destOrd="0" parTransId="{5E974A23-F99C-A349-AE9A-69EDA2D7C73E}" sibTransId="{3CF6FF3B-A763-454C-90D5-36505BE5B483}"/>
    <dgm:cxn modelId="{BEBFE0B9-2A35-FF4B-8AB3-BD84716F69E8}" srcId="{662CD707-6005-A743-90CC-725E18F0B869}" destId="{40B7872E-CA82-7F42-B5A5-87D06A47921F}" srcOrd="1" destOrd="0" parTransId="{0F7B54A0-2B35-8B4F-8C85-8442A05D40F5}" sibTransId="{3172BFBF-010B-5041-8020-3302E2323903}"/>
    <dgm:cxn modelId="{EC2BD036-CA8F-EF49-9023-099E3078AFE3}" type="presOf" srcId="{56F75B87-048F-FD44-B7ED-7AA0B7AB29A8}" destId="{E2995CBB-6ADF-CE46-96BE-64840F26A5D5}" srcOrd="0" destOrd="0" presId="urn:microsoft.com/office/officeart/2005/8/layout/lProcess1"/>
    <dgm:cxn modelId="{C852299D-4DB7-4F49-A97F-4A19B8481A27}" type="presOf" srcId="{9D429EB1-0BD4-F743-B179-942EE3D5C201}" destId="{4B635201-D78D-EF4F-B2FB-6FCCC0792E0B}" srcOrd="0" destOrd="0" presId="urn:microsoft.com/office/officeart/2005/8/layout/lProcess1"/>
    <dgm:cxn modelId="{874832C9-F3F1-524F-834E-F45BA2347A3F}" type="presOf" srcId="{F80F27B7-10FD-4749-BBE2-1CCFF9BEF67C}" destId="{55C375C4-4426-A74A-8A36-70EF8A99E8EA}" srcOrd="0" destOrd="0" presId="urn:microsoft.com/office/officeart/2005/8/layout/lProcess1"/>
    <dgm:cxn modelId="{BC2E3460-213E-4A4B-B83E-9BDA4406DC44}" type="presOf" srcId="{88259805-2E7B-9043-9051-09B1B28EB518}" destId="{5FFB7E35-6DC5-C144-A87C-60D03F607869}" srcOrd="0" destOrd="0" presId="urn:microsoft.com/office/officeart/2005/8/layout/lProcess1"/>
    <dgm:cxn modelId="{FCB98548-37B5-5640-A19B-918ACCDE07C4}" type="presOf" srcId="{65B81CB3-040D-EE4F-A68E-5918327D9982}" destId="{3DB4B541-3296-BD45-B1D4-308EE7778F1B}" srcOrd="0" destOrd="0" presId="urn:microsoft.com/office/officeart/2005/8/layout/lProcess1"/>
    <dgm:cxn modelId="{40DE5D29-4B44-AC48-B2A1-2586B3AA6498}" srcId="{95DA684A-597A-7642-90C2-F63B262DFC18}" destId="{F6B6CA8A-F954-274B-8464-AB077F7D4C4E}" srcOrd="1" destOrd="0" parTransId="{274B164D-04D8-8146-A9F8-48134E17E95D}" sibTransId="{1A97120A-ED84-B047-8D46-C13ED135669D}"/>
    <dgm:cxn modelId="{B696444C-97B1-7640-AF20-6E9F96E5E9C0}" type="presOf" srcId="{706C8252-E402-5E41-AFA7-977690375730}" destId="{F8C232DE-7AEA-5B43-8341-5A6DB7E2F44D}" srcOrd="0" destOrd="0" presId="urn:microsoft.com/office/officeart/2005/8/layout/lProcess1"/>
    <dgm:cxn modelId="{0638655B-4F25-ED4C-84CE-63ACC3AE0562}" type="presOf" srcId="{03D961D0-2101-8F4D-94EE-2382CBCE642E}" destId="{3BDEEB9B-767E-8B46-BA0D-8E9EA01C307E}" srcOrd="0" destOrd="0" presId="urn:microsoft.com/office/officeart/2005/8/layout/lProcess1"/>
    <dgm:cxn modelId="{52B5B725-90F4-7642-86FB-B5646A697162}" type="presOf" srcId="{563FC7B7-A739-144B-A010-B128B759C55E}" destId="{B1FD5889-6CF0-694A-95C8-2DB65A5198EA}" srcOrd="0" destOrd="0" presId="urn:microsoft.com/office/officeart/2005/8/layout/lProcess1"/>
    <dgm:cxn modelId="{41175F1F-FB19-9D44-ACB3-071724D69A9B}" type="presOf" srcId="{20931A7D-D7F9-B14C-93D9-1264AF5E772D}" destId="{89E76741-7BD3-E649-90E7-A89C3C709368}" srcOrd="0" destOrd="0" presId="urn:microsoft.com/office/officeart/2005/8/layout/lProcess1"/>
    <dgm:cxn modelId="{24C1647D-BC4E-B54B-9E2C-F163EAB77B2C}" type="presOf" srcId="{F6B6CA8A-F954-274B-8464-AB077F7D4C4E}" destId="{D0DB385A-4CE0-EF4B-AE8D-9EAF7E2F7938}" srcOrd="0" destOrd="0" presId="urn:microsoft.com/office/officeart/2005/8/layout/lProcess1"/>
    <dgm:cxn modelId="{52C51407-7528-AE46-AAE5-1C1A580D5207}" type="presParOf" srcId="{36CCDED7-8106-C34F-AC6F-F06C30B7E4DB}" destId="{D6908F0B-7F2B-1D42-BFD6-130D34FD6457}" srcOrd="0" destOrd="0" presId="urn:microsoft.com/office/officeart/2005/8/layout/lProcess1"/>
    <dgm:cxn modelId="{C78DDBCA-A551-E847-B2D3-64C6BDE9994A}" type="presParOf" srcId="{D6908F0B-7F2B-1D42-BFD6-130D34FD6457}" destId="{99C00654-5309-714F-B16F-0384052D1E2F}" srcOrd="0" destOrd="0" presId="urn:microsoft.com/office/officeart/2005/8/layout/lProcess1"/>
    <dgm:cxn modelId="{EEFAD280-9F95-1847-ADBE-C7EF483A7F15}" type="presParOf" srcId="{D6908F0B-7F2B-1D42-BFD6-130D34FD6457}" destId="{3BDEEB9B-767E-8B46-BA0D-8E9EA01C307E}" srcOrd="1" destOrd="0" presId="urn:microsoft.com/office/officeart/2005/8/layout/lProcess1"/>
    <dgm:cxn modelId="{CFF8308C-D53B-5344-9F64-BEBDFB1B6107}" type="presParOf" srcId="{D6908F0B-7F2B-1D42-BFD6-130D34FD6457}" destId="{B1FD5889-6CF0-694A-95C8-2DB65A5198EA}" srcOrd="2" destOrd="0" presId="urn:microsoft.com/office/officeart/2005/8/layout/lProcess1"/>
    <dgm:cxn modelId="{020DF217-9A82-1347-B099-8A36F88BACFF}" type="presParOf" srcId="{D6908F0B-7F2B-1D42-BFD6-130D34FD6457}" destId="{7BEFE2FC-3764-AE46-89CB-0E972BE01146}" srcOrd="3" destOrd="0" presId="urn:microsoft.com/office/officeart/2005/8/layout/lProcess1"/>
    <dgm:cxn modelId="{A09E8698-0AFB-B543-B608-373E03D92B03}" type="presParOf" srcId="{D6908F0B-7F2B-1D42-BFD6-130D34FD6457}" destId="{DC00785F-1E0D-1D4E-A1D2-E7DCE21B02B9}" srcOrd="4" destOrd="0" presId="urn:microsoft.com/office/officeart/2005/8/layout/lProcess1"/>
    <dgm:cxn modelId="{30D38CF4-5B34-7D4B-AB8B-849B93F64C72}" type="presParOf" srcId="{36CCDED7-8106-C34F-AC6F-F06C30B7E4DB}" destId="{E28F56D7-C642-084F-8152-10048AD31E08}" srcOrd="1" destOrd="0" presId="urn:microsoft.com/office/officeart/2005/8/layout/lProcess1"/>
    <dgm:cxn modelId="{DA09A069-31A2-7F48-8141-CFE155391362}" type="presParOf" srcId="{36CCDED7-8106-C34F-AC6F-F06C30B7E4DB}" destId="{BB20C193-D4C0-C14C-8E3A-9645830C3A92}" srcOrd="2" destOrd="0" presId="urn:microsoft.com/office/officeart/2005/8/layout/lProcess1"/>
    <dgm:cxn modelId="{86566469-0AA9-124D-8EEF-3E998C8CFD60}" type="presParOf" srcId="{BB20C193-D4C0-C14C-8E3A-9645830C3A92}" destId="{D0DB385A-4CE0-EF4B-AE8D-9EAF7E2F7938}" srcOrd="0" destOrd="0" presId="urn:microsoft.com/office/officeart/2005/8/layout/lProcess1"/>
    <dgm:cxn modelId="{0EBC90EF-4BB8-CA4E-A9D8-5A0605FDC752}" type="presParOf" srcId="{BB20C193-D4C0-C14C-8E3A-9645830C3A92}" destId="{DC0C8AE1-D84A-AC41-B043-9421CEC4DB87}" srcOrd="1" destOrd="0" presId="urn:microsoft.com/office/officeart/2005/8/layout/lProcess1"/>
    <dgm:cxn modelId="{12890735-973F-BF46-80FF-2CA28EB2E34D}" type="presParOf" srcId="{BB20C193-D4C0-C14C-8E3A-9645830C3A92}" destId="{E2995CBB-6ADF-CE46-96BE-64840F26A5D5}" srcOrd="2" destOrd="0" presId="urn:microsoft.com/office/officeart/2005/8/layout/lProcess1"/>
    <dgm:cxn modelId="{E0EF4CEA-210C-784D-B4EB-416BF19918A6}" type="presParOf" srcId="{BB20C193-D4C0-C14C-8E3A-9645830C3A92}" destId="{52A5373C-75B4-B44F-B5A2-D99502B96899}" srcOrd="3" destOrd="0" presId="urn:microsoft.com/office/officeart/2005/8/layout/lProcess1"/>
    <dgm:cxn modelId="{45417DEE-466E-B546-A14C-52EAD47657BF}" type="presParOf" srcId="{BB20C193-D4C0-C14C-8E3A-9645830C3A92}" destId="{CFB2BD3D-1AFF-C442-9901-860300C0A5C3}" srcOrd="4" destOrd="0" presId="urn:microsoft.com/office/officeart/2005/8/layout/lProcess1"/>
    <dgm:cxn modelId="{772A2E5D-67AC-244F-8D84-4AF5EAC92A3C}" type="presParOf" srcId="{36CCDED7-8106-C34F-AC6F-F06C30B7E4DB}" destId="{A50D63AE-C594-8E41-8478-456F0B8FEFD6}" srcOrd="3" destOrd="0" presId="urn:microsoft.com/office/officeart/2005/8/layout/lProcess1"/>
    <dgm:cxn modelId="{7F358CC5-9B51-AA4B-965D-5DC3223E35ED}" type="presParOf" srcId="{36CCDED7-8106-C34F-AC6F-F06C30B7E4DB}" destId="{4A1438D3-0E5C-0D45-99E9-1A6BDD6B76D3}" srcOrd="4" destOrd="0" presId="urn:microsoft.com/office/officeart/2005/8/layout/lProcess1"/>
    <dgm:cxn modelId="{38F07413-2F41-FF46-82BD-F35C3501A995}" type="presParOf" srcId="{4A1438D3-0E5C-0D45-99E9-1A6BDD6B76D3}" destId="{0FD66471-9B09-B14E-8435-D0EBB5F6372D}" srcOrd="0" destOrd="0" presId="urn:microsoft.com/office/officeart/2005/8/layout/lProcess1"/>
    <dgm:cxn modelId="{AA130846-029B-C943-9AEE-EA7FD87497B2}" type="presParOf" srcId="{4A1438D3-0E5C-0D45-99E9-1A6BDD6B76D3}" destId="{81F3D266-A6E6-8641-900F-366BD7184075}" srcOrd="1" destOrd="0" presId="urn:microsoft.com/office/officeart/2005/8/layout/lProcess1"/>
    <dgm:cxn modelId="{73636319-2B76-DB44-9BED-D934425ACC62}" type="presParOf" srcId="{4A1438D3-0E5C-0D45-99E9-1A6BDD6B76D3}" destId="{D60DDCBA-6813-724B-B4FA-9C52A6A0692F}" srcOrd="2" destOrd="0" presId="urn:microsoft.com/office/officeart/2005/8/layout/lProcess1"/>
    <dgm:cxn modelId="{338371EC-343D-A84F-BB89-5FCA9C7E5557}" type="presParOf" srcId="{4A1438D3-0E5C-0D45-99E9-1A6BDD6B76D3}" destId="{9A6F3F9E-FED3-8E4E-838F-A2EC53915879}" srcOrd="3" destOrd="0" presId="urn:microsoft.com/office/officeart/2005/8/layout/lProcess1"/>
    <dgm:cxn modelId="{7DD0DD4C-C02B-914A-A7B3-EE8EA80AAC23}" type="presParOf" srcId="{4A1438D3-0E5C-0D45-99E9-1A6BDD6B76D3}" destId="{5FFB7E35-6DC5-C144-A87C-60D03F607869}" srcOrd="4" destOrd="0" presId="urn:microsoft.com/office/officeart/2005/8/layout/lProcess1"/>
    <dgm:cxn modelId="{0FA3FF03-2CE3-3246-9B2E-391E08EA00FE}" type="presParOf" srcId="{36CCDED7-8106-C34F-AC6F-F06C30B7E4DB}" destId="{3F25C7D2-C7D3-3E45-AE53-A8C6A3544B2A}" srcOrd="5" destOrd="0" presId="urn:microsoft.com/office/officeart/2005/8/layout/lProcess1"/>
    <dgm:cxn modelId="{04D09529-C549-B542-A926-4BB5A1ACDD21}" type="presParOf" srcId="{36CCDED7-8106-C34F-AC6F-F06C30B7E4DB}" destId="{FD92DED0-F832-E04E-9C64-5E5F2A82FF25}" srcOrd="6" destOrd="0" presId="urn:microsoft.com/office/officeart/2005/8/layout/lProcess1"/>
    <dgm:cxn modelId="{115D6B9E-E164-0A40-ADAA-4CF58A77E436}" type="presParOf" srcId="{FD92DED0-F832-E04E-9C64-5E5F2A82FF25}" destId="{9807732F-91E6-4445-B835-3F6C1D4D9389}" srcOrd="0" destOrd="0" presId="urn:microsoft.com/office/officeart/2005/8/layout/lProcess1"/>
    <dgm:cxn modelId="{D30D07AD-3DE7-9F43-8BE5-2D097BA5400B}" type="presParOf" srcId="{FD92DED0-F832-E04E-9C64-5E5F2A82FF25}" destId="{CD954E07-7AF7-D040-89BF-773830D02D50}" srcOrd="1" destOrd="0" presId="urn:microsoft.com/office/officeart/2005/8/layout/lProcess1"/>
    <dgm:cxn modelId="{91F27F31-164A-B041-9689-352120260CFE}" type="presParOf" srcId="{FD92DED0-F832-E04E-9C64-5E5F2A82FF25}" destId="{EF53FDE9-EF4D-E946-A4DD-6F05DD1B1D38}" srcOrd="2" destOrd="0" presId="urn:microsoft.com/office/officeart/2005/8/layout/lProcess1"/>
    <dgm:cxn modelId="{AC3E7746-80EB-8549-B37D-B6D1BF31B12B}" type="presParOf" srcId="{FD92DED0-F832-E04E-9C64-5E5F2A82FF25}" destId="{875BD909-1FB0-D94B-A045-142D702D9772}" srcOrd="3" destOrd="0" presId="urn:microsoft.com/office/officeart/2005/8/layout/lProcess1"/>
    <dgm:cxn modelId="{003378CD-24F5-6143-922D-A0E48E70089F}" type="presParOf" srcId="{FD92DED0-F832-E04E-9C64-5E5F2A82FF25}" destId="{89E76741-7BD3-E649-90E7-A89C3C709368}" srcOrd="4" destOrd="0" presId="urn:microsoft.com/office/officeart/2005/8/layout/lProcess1"/>
    <dgm:cxn modelId="{B699728A-67CC-2A44-8BB7-615021758E38}" type="presParOf" srcId="{36CCDED7-8106-C34F-AC6F-F06C30B7E4DB}" destId="{4DBE5DD6-19C3-D643-942F-BBE701AF61CD}" srcOrd="7" destOrd="0" presId="urn:microsoft.com/office/officeart/2005/8/layout/lProcess1"/>
    <dgm:cxn modelId="{AD8AB4AE-5BDF-8D41-A3F6-B5738D9A3C51}" type="presParOf" srcId="{36CCDED7-8106-C34F-AC6F-F06C30B7E4DB}" destId="{19689953-F540-024E-873C-4F1867B71338}" srcOrd="8" destOrd="0" presId="urn:microsoft.com/office/officeart/2005/8/layout/lProcess1"/>
    <dgm:cxn modelId="{231AD8A1-8438-A741-BB4F-AAB54CF466EA}" type="presParOf" srcId="{19689953-F540-024E-873C-4F1867B71338}" destId="{3CC5ACAD-A4D1-A749-AEFA-C2323D8DAD8A}" srcOrd="0" destOrd="0" presId="urn:microsoft.com/office/officeart/2005/8/layout/lProcess1"/>
    <dgm:cxn modelId="{8AC7479F-3E34-F645-B5EE-3536E6B49C80}" type="presParOf" srcId="{19689953-F540-024E-873C-4F1867B71338}" destId="{15009A60-45EF-EC47-860F-427CE8C8CA60}" srcOrd="1" destOrd="0" presId="urn:microsoft.com/office/officeart/2005/8/layout/lProcess1"/>
    <dgm:cxn modelId="{EBF390D6-67CA-2C4E-8440-C9332417D6CC}" type="presParOf" srcId="{19689953-F540-024E-873C-4F1867B71338}" destId="{7226D73F-3E2C-904E-834E-ACD9D890AACC}" srcOrd="2" destOrd="0" presId="urn:microsoft.com/office/officeart/2005/8/layout/lProcess1"/>
    <dgm:cxn modelId="{6759E9D8-65A6-3144-A4A9-99AE3FDBFC2D}" type="presParOf" srcId="{19689953-F540-024E-873C-4F1867B71338}" destId="{55C375C4-4426-A74A-8A36-70EF8A99E8EA}" srcOrd="3" destOrd="0" presId="urn:microsoft.com/office/officeart/2005/8/layout/lProcess1"/>
    <dgm:cxn modelId="{FBDB4299-EA47-BA4E-9F21-B280804CE6E1}" type="presParOf" srcId="{19689953-F540-024E-873C-4F1867B71338}" destId="{4B635201-D78D-EF4F-B2FB-6FCCC0792E0B}" srcOrd="4" destOrd="0" presId="urn:microsoft.com/office/officeart/2005/8/layout/lProcess1"/>
    <dgm:cxn modelId="{BB3ED4FB-34A4-9440-97F8-E40D3B5EE17F}" type="presParOf" srcId="{36CCDED7-8106-C34F-AC6F-F06C30B7E4DB}" destId="{A99BE7F7-7A1E-BD48-A713-B1FC64BD80C1}" srcOrd="9" destOrd="0" presId="urn:microsoft.com/office/officeart/2005/8/layout/lProcess1"/>
    <dgm:cxn modelId="{393E81D8-1C83-074E-B0D7-4D90748F25BF}" type="presParOf" srcId="{36CCDED7-8106-C34F-AC6F-F06C30B7E4DB}" destId="{39C676CC-B7A5-AC44-B91C-5509146E5223}" srcOrd="10" destOrd="0" presId="urn:microsoft.com/office/officeart/2005/8/layout/lProcess1"/>
    <dgm:cxn modelId="{728EA877-75E0-3944-81D3-57D19D1E71AE}" type="presParOf" srcId="{39C676CC-B7A5-AC44-B91C-5509146E5223}" destId="{C8922040-4724-8443-8E38-EB7AA1CE76CD}" srcOrd="0" destOrd="0" presId="urn:microsoft.com/office/officeart/2005/8/layout/lProcess1"/>
    <dgm:cxn modelId="{A1DF7677-E1ED-6F4B-9DAD-D480E9ECFC05}" type="presParOf" srcId="{39C676CC-B7A5-AC44-B91C-5509146E5223}" destId="{F8C232DE-7AEA-5B43-8341-5A6DB7E2F44D}" srcOrd="1" destOrd="0" presId="urn:microsoft.com/office/officeart/2005/8/layout/lProcess1"/>
    <dgm:cxn modelId="{A58A9E02-D5DF-574B-92A5-8352BC3D4757}" type="presParOf" srcId="{39C676CC-B7A5-AC44-B91C-5509146E5223}" destId="{29435295-3D65-5247-ACBB-7D1B6CD80192}" srcOrd="2" destOrd="0" presId="urn:microsoft.com/office/officeart/2005/8/layout/lProcess1"/>
    <dgm:cxn modelId="{F9BF6B67-3ADC-3E48-9C13-E6D34C42DE7C}" type="presParOf" srcId="{39C676CC-B7A5-AC44-B91C-5509146E5223}" destId="{5D20B317-6CD4-2F41-A114-595926D1947B}" srcOrd="3" destOrd="0" presId="urn:microsoft.com/office/officeart/2005/8/layout/lProcess1"/>
    <dgm:cxn modelId="{3932611F-2AA9-1C49-B39C-3D813123637A}" type="presParOf" srcId="{39C676CC-B7A5-AC44-B91C-5509146E5223}" destId="{6F4BE5D7-30F6-8D4F-8B87-51519DD76F16}" srcOrd="4" destOrd="0" presId="urn:microsoft.com/office/officeart/2005/8/layout/lProcess1"/>
    <dgm:cxn modelId="{54CFE5A4-5EEE-D746-8C7C-018D00F7717B}" type="presParOf" srcId="{36CCDED7-8106-C34F-AC6F-F06C30B7E4DB}" destId="{493D4030-FE3B-8243-8955-07C716FD3385}" srcOrd="11" destOrd="0" presId="urn:microsoft.com/office/officeart/2005/8/layout/lProcess1"/>
    <dgm:cxn modelId="{0AF85AB3-7E4D-464D-BAFE-AB013A0300D1}" type="presParOf" srcId="{36CCDED7-8106-C34F-AC6F-F06C30B7E4DB}" destId="{18B06B59-D009-8344-9573-BDD5B309DD78}" srcOrd="12" destOrd="0" presId="urn:microsoft.com/office/officeart/2005/8/layout/lProcess1"/>
    <dgm:cxn modelId="{754B2E53-F9E8-6A40-8083-2C0409C53134}" type="presParOf" srcId="{18B06B59-D009-8344-9573-BDD5B309DD78}" destId="{6FCA0970-EB4B-4344-B1A7-68FE0597FA42}" srcOrd="0" destOrd="0" presId="urn:microsoft.com/office/officeart/2005/8/layout/lProcess1"/>
    <dgm:cxn modelId="{96BB3694-42FF-0A48-B78E-A6C89773B55A}" type="presParOf" srcId="{18B06B59-D009-8344-9573-BDD5B309DD78}" destId="{623B0EF7-0E9C-F74C-B3BE-48779E9973B5}" srcOrd="1" destOrd="0" presId="urn:microsoft.com/office/officeart/2005/8/layout/lProcess1"/>
    <dgm:cxn modelId="{09441A4A-37EE-F54F-BEC7-AC415E2F2FF4}" type="presParOf" srcId="{18B06B59-D009-8344-9573-BDD5B309DD78}" destId="{3DB4B541-3296-BD45-B1D4-308EE7778F1B}" srcOrd="2" destOrd="0" presId="urn:microsoft.com/office/officeart/2005/8/layout/lProcess1"/>
    <dgm:cxn modelId="{3E895AA3-B210-1E47-BF9C-97FA8C43C6AE}" type="presParOf" srcId="{18B06B59-D009-8344-9573-BDD5B309DD78}" destId="{B328F18C-2450-F140-BB72-8E7775744400}" srcOrd="3" destOrd="0" presId="urn:microsoft.com/office/officeart/2005/8/layout/lProcess1"/>
    <dgm:cxn modelId="{51EAB053-D11F-1E4C-9C80-4CDD06E19D45}" type="presParOf" srcId="{18B06B59-D009-8344-9573-BDD5B309DD78}" destId="{9C6E4D6F-C685-8C47-90DF-18083A429CAD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07837-0AFA-B447-9947-91F778992A29}">
      <dsp:nvSpPr>
        <dsp:cNvPr id="0" name=""/>
        <dsp:cNvSpPr/>
      </dsp:nvSpPr>
      <dsp:spPr>
        <a:xfrm rot="16200000">
          <a:off x="200570" y="1056203"/>
          <a:ext cx="3194281" cy="285664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139700" rIns="125730" bIns="1397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err="1" smtClean="0"/>
            <a:t>Farmaco</a:t>
          </a:r>
          <a:r>
            <a:rPr lang="es-ES_tradnl" sz="2200" kern="1200" dirty="0" smtClean="0"/>
            <a:t> </a:t>
          </a:r>
          <a:r>
            <a:rPr lang="es-ES_tradnl" sz="2200" kern="1200" dirty="0" err="1" smtClean="0"/>
            <a:t>neumotóxico</a:t>
          </a:r>
          <a:endParaRPr lang="es-ES_tradnl" sz="2200" kern="1200" dirty="0" smtClean="0"/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/>
            <a:t>- </a:t>
          </a:r>
          <a:r>
            <a:rPr lang="es-ES_tradnl" sz="2000" kern="1200" dirty="0" smtClean="0"/>
            <a:t>EPID “de </a:t>
          </a:r>
          <a:r>
            <a:rPr lang="es-ES_tradnl" sz="2000" kern="1200" dirty="0" err="1" smtClean="0"/>
            <a:t>novo</a:t>
          </a:r>
          <a:r>
            <a:rPr lang="es-ES_tradnl" sz="2000" kern="1200" dirty="0" smtClean="0"/>
            <a:t>”</a:t>
          </a: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/>
            <a:t>- Exacerbación EPID pre-existente</a:t>
          </a:r>
          <a:endParaRPr lang="es-ES_tradnl" sz="2000" kern="1200" dirty="0"/>
        </a:p>
      </dsp:txBody>
      <dsp:txXfrm rot="5400000">
        <a:off x="508865" y="1026859"/>
        <a:ext cx="2717166" cy="2915331"/>
      </dsp:txXfrm>
    </dsp:sp>
    <dsp:sp modelId="{5492619D-4C96-E444-8874-8F0FC390D7BF}">
      <dsp:nvSpPr>
        <dsp:cNvPr id="0" name=""/>
        <dsp:cNvSpPr/>
      </dsp:nvSpPr>
      <dsp:spPr>
        <a:xfrm rot="5400000">
          <a:off x="2241253" y="1508501"/>
          <a:ext cx="3194281" cy="195204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730" tIns="139700" rIns="83820" bIns="13970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smtClean="0"/>
            <a:t>Enfermedades que pueden causar EPID</a:t>
          </a:r>
          <a:endParaRPr lang="es-ES_tradnl" sz="2200" kern="1200"/>
        </a:p>
      </dsp:txBody>
      <dsp:txXfrm rot="-5400000">
        <a:off x="2862371" y="982691"/>
        <a:ext cx="1856736" cy="3003665"/>
      </dsp:txXfrm>
    </dsp:sp>
    <dsp:sp modelId="{64FEF2AF-EEBA-0B4D-9C88-F13EDA68CD7D}">
      <dsp:nvSpPr>
        <dsp:cNvPr id="0" name=""/>
        <dsp:cNvSpPr/>
      </dsp:nvSpPr>
      <dsp:spPr>
        <a:xfrm>
          <a:off x="1797511" y="0"/>
          <a:ext cx="2040683" cy="204058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38522F-4F34-B345-814D-5753FB56B58F}">
      <dsp:nvSpPr>
        <dsp:cNvPr id="0" name=""/>
        <dsp:cNvSpPr/>
      </dsp:nvSpPr>
      <dsp:spPr>
        <a:xfrm rot="10800000">
          <a:off x="1797511" y="2927967"/>
          <a:ext cx="2040683" cy="2040583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00654-5309-714F-B16F-0384052D1E2F}">
      <dsp:nvSpPr>
        <dsp:cNvPr id="0" name=""/>
        <dsp:cNvSpPr/>
      </dsp:nvSpPr>
      <dsp:spPr>
        <a:xfrm>
          <a:off x="3078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Anti-TNF</a:t>
          </a:r>
          <a:endParaRPr lang="es-ES_tradnl" sz="1400" kern="1200" dirty="0"/>
        </a:p>
      </dsp:txBody>
      <dsp:txXfrm>
        <a:off x="10748" y="640030"/>
        <a:ext cx="1032151" cy="246532"/>
      </dsp:txXfrm>
    </dsp:sp>
    <dsp:sp modelId="{3BDEEB9B-767E-8B46-BA0D-8E9EA01C307E}">
      <dsp:nvSpPr>
        <dsp:cNvPr id="0" name=""/>
        <dsp:cNvSpPr/>
      </dsp:nvSpPr>
      <dsp:spPr>
        <a:xfrm rot="5400000">
          <a:off x="503910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FD5889-6CF0-694A-95C8-2DB65A5198EA}">
      <dsp:nvSpPr>
        <dsp:cNvPr id="0" name=""/>
        <dsp:cNvSpPr/>
      </dsp:nvSpPr>
      <dsp:spPr>
        <a:xfrm>
          <a:off x="3078" y="985888"/>
          <a:ext cx="1047491" cy="10300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Infliximab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Etanercept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Adalimumab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Golimumab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Certolizumab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800" kern="1200" dirty="0"/>
        </a:p>
      </dsp:txBody>
      <dsp:txXfrm>
        <a:off x="33248" y="1016058"/>
        <a:ext cx="987151" cy="969744"/>
      </dsp:txXfrm>
    </dsp:sp>
    <dsp:sp modelId="{7BEFE2FC-3764-AE46-89CB-0E972BE01146}">
      <dsp:nvSpPr>
        <dsp:cNvPr id="0" name=""/>
        <dsp:cNvSpPr/>
      </dsp:nvSpPr>
      <dsp:spPr>
        <a:xfrm rot="5400000">
          <a:off x="503910" y="203888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00785F-1E0D-1D4E-A1D2-E7DCE21B02B9}">
      <dsp:nvSpPr>
        <dsp:cNvPr id="0" name=""/>
        <dsp:cNvSpPr/>
      </dsp:nvSpPr>
      <dsp:spPr>
        <a:xfrm>
          <a:off x="3078" y="2107628"/>
          <a:ext cx="1047491" cy="129245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Reumatoide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Espondiloartritis axial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Artropatía psoriásica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Psoriasis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EII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idiopática juvenil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Uveitis</a:t>
          </a:r>
          <a:r>
            <a:rPr lang="es-ES_tradnl" sz="800" kern="1200" dirty="0" smtClean="0"/>
            <a:t> </a:t>
          </a:r>
          <a:endParaRPr lang="es-ES_tradnl" sz="800" kern="1200" dirty="0"/>
        </a:p>
      </dsp:txBody>
      <dsp:txXfrm>
        <a:off x="33758" y="2138308"/>
        <a:ext cx="986131" cy="1231097"/>
      </dsp:txXfrm>
    </dsp:sp>
    <dsp:sp modelId="{D0DB385A-4CE0-EF4B-AE8D-9EAF7E2F7938}">
      <dsp:nvSpPr>
        <dsp:cNvPr id="0" name=""/>
        <dsp:cNvSpPr/>
      </dsp:nvSpPr>
      <dsp:spPr>
        <a:xfrm>
          <a:off x="1197218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Anti-CD20</a:t>
          </a:r>
          <a:endParaRPr lang="es-ES_tradnl" sz="1400" kern="1200" dirty="0"/>
        </a:p>
      </dsp:txBody>
      <dsp:txXfrm>
        <a:off x="1204888" y="640030"/>
        <a:ext cx="1032151" cy="246532"/>
      </dsp:txXfrm>
    </dsp:sp>
    <dsp:sp modelId="{DC0C8AE1-D84A-AC41-B043-9421CEC4DB87}">
      <dsp:nvSpPr>
        <dsp:cNvPr id="0" name=""/>
        <dsp:cNvSpPr/>
      </dsp:nvSpPr>
      <dsp:spPr>
        <a:xfrm rot="5400000">
          <a:off x="1698049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995CBB-6ADF-CE46-96BE-64840F26A5D5}">
      <dsp:nvSpPr>
        <dsp:cNvPr id="0" name=""/>
        <dsp:cNvSpPr/>
      </dsp:nvSpPr>
      <dsp:spPr>
        <a:xfrm>
          <a:off x="1226102" y="985888"/>
          <a:ext cx="989721" cy="6302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Rituximab</a:t>
          </a:r>
          <a:endParaRPr lang="es-ES_tradnl" sz="800" kern="1200" dirty="0"/>
        </a:p>
      </dsp:txBody>
      <dsp:txXfrm>
        <a:off x="1244560" y="1004346"/>
        <a:ext cx="952805" cy="593288"/>
      </dsp:txXfrm>
    </dsp:sp>
    <dsp:sp modelId="{52A5373C-75B4-B44F-B5A2-D99502B96899}">
      <dsp:nvSpPr>
        <dsp:cNvPr id="0" name=""/>
        <dsp:cNvSpPr/>
      </dsp:nvSpPr>
      <dsp:spPr>
        <a:xfrm rot="5400000">
          <a:off x="1698049" y="163900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B2BD3D-1AFF-C442-9901-860300C0A5C3}">
      <dsp:nvSpPr>
        <dsp:cNvPr id="0" name=""/>
        <dsp:cNvSpPr/>
      </dsp:nvSpPr>
      <dsp:spPr>
        <a:xfrm>
          <a:off x="1197218" y="1707749"/>
          <a:ext cx="1047491" cy="103163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Reumatoide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Vasculitis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LES, esclerodermia, miopatías*</a:t>
          </a:r>
        </a:p>
      </dsp:txBody>
      <dsp:txXfrm>
        <a:off x="1227433" y="1737964"/>
        <a:ext cx="987061" cy="971202"/>
      </dsp:txXfrm>
    </dsp:sp>
    <dsp:sp modelId="{0FD66471-9B09-B14E-8435-D0EBB5F6372D}">
      <dsp:nvSpPr>
        <dsp:cNvPr id="0" name=""/>
        <dsp:cNvSpPr/>
      </dsp:nvSpPr>
      <dsp:spPr>
        <a:xfrm>
          <a:off x="2391358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Anti-IL-6</a:t>
          </a:r>
          <a:endParaRPr lang="es-ES_tradnl" sz="1400" kern="1200" dirty="0"/>
        </a:p>
      </dsp:txBody>
      <dsp:txXfrm>
        <a:off x="2399028" y="640030"/>
        <a:ext cx="1032151" cy="246532"/>
      </dsp:txXfrm>
    </dsp:sp>
    <dsp:sp modelId="{81F3D266-A6E6-8641-900F-366BD7184075}">
      <dsp:nvSpPr>
        <dsp:cNvPr id="0" name=""/>
        <dsp:cNvSpPr/>
      </dsp:nvSpPr>
      <dsp:spPr>
        <a:xfrm rot="5400000">
          <a:off x="2892189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0DDCBA-6813-724B-B4FA-9C52A6A0692F}">
      <dsp:nvSpPr>
        <dsp:cNvPr id="0" name=""/>
        <dsp:cNvSpPr/>
      </dsp:nvSpPr>
      <dsp:spPr>
        <a:xfrm>
          <a:off x="2391358" y="985888"/>
          <a:ext cx="1047491" cy="71926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Tocilizumab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Sarilumab</a:t>
          </a:r>
          <a:endParaRPr lang="es-ES_tradnl" sz="800" kern="1200" dirty="0"/>
        </a:p>
      </dsp:txBody>
      <dsp:txXfrm>
        <a:off x="2412424" y="1006954"/>
        <a:ext cx="1005359" cy="677130"/>
      </dsp:txXfrm>
    </dsp:sp>
    <dsp:sp modelId="{9A6F3F9E-FED3-8E4E-838F-A2EC53915879}">
      <dsp:nvSpPr>
        <dsp:cNvPr id="0" name=""/>
        <dsp:cNvSpPr/>
      </dsp:nvSpPr>
      <dsp:spPr>
        <a:xfrm rot="5400000">
          <a:off x="2892189" y="1728065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FB7E35-6DC5-C144-A87C-60D03F607869}">
      <dsp:nvSpPr>
        <dsp:cNvPr id="0" name=""/>
        <dsp:cNvSpPr/>
      </dsp:nvSpPr>
      <dsp:spPr>
        <a:xfrm>
          <a:off x="2391358" y="1796806"/>
          <a:ext cx="1047491" cy="101978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Reumatoide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idiopática juvenil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Arteritis de células gigantes</a:t>
          </a:r>
          <a:endParaRPr lang="es-ES_tradnl" sz="800" kern="1200" dirty="0"/>
        </a:p>
      </dsp:txBody>
      <dsp:txXfrm>
        <a:off x="2421226" y="1826674"/>
        <a:ext cx="987755" cy="960046"/>
      </dsp:txXfrm>
    </dsp:sp>
    <dsp:sp modelId="{9807732F-91E6-4445-B835-3F6C1D4D9389}">
      <dsp:nvSpPr>
        <dsp:cNvPr id="0" name=""/>
        <dsp:cNvSpPr/>
      </dsp:nvSpPr>
      <dsp:spPr>
        <a:xfrm>
          <a:off x="3585497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Anti-CTL4</a:t>
          </a:r>
          <a:endParaRPr lang="es-ES_tradnl" sz="1400" kern="1200" dirty="0"/>
        </a:p>
      </dsp:txBody>
      <dsp:txXfrm>
        <a:off x="3593167" y="640030"/>
        <a:ext cx="1032151" cy="246532"/>
      </dsp:txXfrm>
    </dsp:sp>
    <dsp:sp modelId="{CD954E07-7AF7-D040-89BF-773830D02D50}">
      <dsp:nvSpPr>
        <dsp:cNvPr id="0" name=""/>
        <dsp:cNvSpPr/>
      </dsp:nvSpPr>
      <dsp:spPr>
        <a:xfrm rot="5400000">
          <a:off x="4086329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53FDE9-EF4D-E946-A4DD-6F05DD1B1D38}">
      <dsp:nvSpPr>
        <dsp:cNvPr id="0" name=""/>
        <dsp:cNvSpPr/>
      </dsp:nvSpPr>
      <dsp:spPr>
        <a:xfrm>
          <a:off x="3611009" y="985888"/>
          <a:ext cx="996467" cy="71925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Abatacept</a:t>
          </a:r>
          <a:endParaRPr lang="es-ES_tradnl" sz="800" kern="1200" dirty="0"/>
        </a:p>
      </dsp:txBody>
      <dsp:txXfrm>
        <a:off x="3632075" y="1006954"/>
        <a:ext cx="954335" cy="677127"/>
      </dsp:txXfrm>
    </dsp:sp>
    <dsp:sp modelId="{875BD909-1FB0-D94B-A045-142D702D9772}">
      <dsp:nvSpPr>
        <dsp:cNvPr id="0" name=""/>
        <dsp:cNvSpPr/>
      </dsp:nvSpPr>
      <dsp:spPr>
        <a:xfrm rot="5400000">
          <a:off x="4086329" y="1728062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E76741-7BD3-E649-90E7-A89C3C709368}">
      <dsp:nvSpPr>
        <dsp:cNvPr id="0" name=""/>
        <dsp:cNvSpPr/>
      </dsp:nvSpPr>
      <dsp:spPr>
        <a:xfrm>
          <a:off x="3611009" y="1796804"/>
          <a:ext cx="996467" cy="108699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Reumatoide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idiopática juvenil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psoriásica</a:t>
          </a:r>
          <a:endParaRPr lang="es-ES_tradnl" sz="800" kern="1200" dirty="0"/>
        </a:p>
      </dsp:txBody>
      <dsp:txXfrm>
        <a:off x="3640195" y="1825990"/>
        <a:ext cx="938095" cy="1028627"/>
      </dsp:txXfrm>
    </dsp:sp>
    <dsp:sp modelId="{3CC5ACAD-A4D1-A749-AEFA-C2323D8DAD8A}">
      <dsp:nvSpPr>
        <dsp:cNvPr id="0" name=""/>
        <dsp:cNvSpPr/>
      </dsp:nvSpPr>
      <dsp:spPr>
        <a:xfrm>
          <a:off x="4779637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JAKINIBS</a:t>
          </a:r>
          <a:endParaRPr lang="es-ES_tradnl" sz="1400" kern="1200" dirty="0"/>
        </a:p>
      </dsp:txBody>
      <dsp:txXfrm>
        <a:off x="4787307" y="640030"/>
        <a:ext cx="1032151" cy="246532"/>
      </dsp:txXfrm>
    </dsp:sp>
    <dsp:sp modelId="{15009A60-45EF-EC47-860F-427CE8C8CA60}">
      <dsp:nvSpPr>
        <dsp:cNvPr id="0" name=""/>
        <dsp:cNvSpPr/>
      </dsp:nvSpPr>
      <dsp:spPr>
        <a:xfrm rot="5400000">
          <a:off x="5280469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26D73F-3E2C-904E-834E-ACD9D890AACC}">
      <dsp:nvSpPr>
        <dsp:cNvPr id="0" name=""/>
        <dsp:cNvSpPr/>
      </dsp:nvSpPr>
      <dsp:spPr>
        <a:xfrm>
          <a:off x="4779637" y="985888"/>
          <a:ext cx="1047491" cy="83762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Tofacitinib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Baricitinib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Upadicitinib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Filgotinib</a:t>
          </a:r>
          <a:endParaRPr lang="es-ES_tradnl" sz="800" kern="1200" dirty="0"/>
        </a:p>
      </dsp:txBody>
      <dsp:txXfrm>
        <a:off x="4804170" y="1010421"/>
        <a:ext cx="998425" cy="788560"/>
      </dsp:txXfrm>
    </dsp:sp>
    <dsp:sp modelId="{55C375C4-4426-A74A-8A36-70EF8A99E8EA}">
      <dsp:nvSpPr>
        <dsp:cNvPr id="0" name=""/>
        <dsp:cNvSpPr/>
      </dsp:nvSpPr>
      <dsp:spPr>
        <a:xfrm rot="5400000">
          <a:off x="5280469" y="1846429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635201-D78D-EF4F-B2FB-6FCCC0792E0B}">
      <dsp:nvSpPr>
        <dsp:cNvPr id="0" name=""/>
        <dsp:cNvSpPr/>
      </dsp:nvSpPr>
      <dsp:spPr>
        <a:xfrm>
          <a:off x="4779637" y="1915170"/>
          <a:ext cx="1047491" cy="116371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reumatoide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Espondiloartritis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psoriásica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Dermatitis atópica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EII</a:t>
          </a:r>
          <a:endParaRPr lang="es-ES_tradnl" sz="800" kern="1200" dirty="0"/>
        </a:p>
      </dsp:txBody>
      <dsp:txXfrm>
        <a:off x="4810317" y="1945850"/>
        <a:ext cx="986131" cy="1102355"/>
      </dsp:txXfrm>
    </dsp:sp>
    <dsp:sp modelId="{C8922040-4724-8443-8E38-EB7AA1CE76CD}">
      <dsp:nvSpPr>
        <dsp:cNvPr id="0" name=""/>
        <dsp:cNvSpPr/>
      </dsp:nvSpPr>
      <dsp:spPr>
        <a:xfrm>
          <a:off x="5973777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Anti-IL-17</a:t>
          </a:r>
          <a:endParaRPr lang="es-ES_tradnl" sz="1400" kern="1200" dirty="0"/>
        </a:p>
      </dsp:txBody>
      <dsp:txXfrm>
        <a:off x="5981447" y="640030"/>
        <a:ext cx="1032151" cy="246532"/>
      </dsp:txXfrm>
    </dsp:sp>
    <dsp:sp modelId="{F8C232DE-7AEA-5B43-8341-5A6DB7E2F44D}">
      <dsp:nvSpPr>
        <dsp:cNvPr id="0" name=""/>
        <dsp:cNvSpPr/>
      </dsp:nvSpPr>
      <dsp:spPr>
        <a:xfrm rot="5400000">
          <a:off x="6474609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35295-3D65-5247-ACBB-7D1B6CD80192}">
      <dsp:nvSpPr>
        <dsp:cNvPr id="0" name=""/>
        <dsp:cNvSpPr/>
      </dsp:nvSpPr>
      <dsp:spPr>
        <a:xfrm>
          <a:off x="5973777" y="985888"/>
          <a:ext cx="1047491" cy="71925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Secukinumab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Ixekizumab</a:t>
          </a:r>
          <a:endParaRPr lang="es-ES_tradnl" sz="800" kern="1200" dirty="0"/>
        </a:p>
      </dsp:txBody>
      <dsp:txXfrm>
        <a:off x="5994843" y="1006954"/>
        <a:ext cx="1005359" cy="677127"/>
      </dsp:txXfrm>
    </dsp:sp>
    <dsp:sp modelId="{5D20B317-6CD4-2F41-A114-595926D1947B}">
      <dsp:nvSpPr>
        <dsp:cNvPr id="0" name=""/>
        <dsp:cNvSpPr/>
      </dsp:nvSpPr>
      <dsp:spPr>
        <a:xfrm rot="5400000">
          <a:off x="6474609" y="1728062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4BE5D7-30F6-8D4F-8B87-51519DD76F16}">
      <dsp:nvSpPr>
        <dsp:cNvPr id="0" name=""/>
        <dsp:cNvSpPr/>
      </dsp:nvSpPr>
      <dsp:spPr>
        <a:xfrm>
          <a:off x="5973777" y="1796804"/>
          <a:ext cx="1047491" cy="82469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psoriásica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Espondiloartritis axial</a:t>
          </a:r>
          <a:endParaRPr lang="es-ES_tradnl" sz="800" kern="1200" dirty="0"/>
        </a:p>
      </dsp:txBody>
      <dsp:txXfrm>
        <a:off x="5997931" y="1820958"/>
        <a:ext cx="999183" cy="776386"/>
      </dsp:txXfrm>
    </dsp:sp>
    <dsp:sp modelId="{6FCA0970-EB4B-4344-B1A7-68FE0597FA42}">
      <dsp:nvSpPr>
        <dsp:cNvPr id="0" name=""/>
        <dsp:cNvSpPr/>
      </dsp:nvSpPr>
      <dsp:spPr>
        <a:xfrm>
          <a:off x="7167917" y="632360"/>
          <a:ext cx="1047491" cy="26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Anti-IL-23</a:t>
          </a:r>
          <a:endParaRPr lang="es-ES_tradnl" sz="1400" kern="1200" dirty="0"/>
        </a:p>
      </dsp:txBody>
      <dsp:txXfrm>
        <a:off x="7175587" y="640030"/>
        <a:ext cx="1032151" cy="246532"/>
      </dsp:txXfrm>
    </dsp:sp>
    <dsp:sp modelId="{623B0EF7-0E9C-F74C-B3BE-48779E9973B5}">
      <dsp:nvSpPr>
        <dsp:cNvPr id="0" name=""/>
        <dsp:cNvSpPr/>
      </dsp:nvSpPr>
      <dsp:spPr>
        <a:xfrm rot="5400000">
          <a:off x="7668749" y="917147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B4B541-3296-BD45-B1D4-308EE7778F1B}">
      <dsp:nvSpPr>
        <dsp:cNvPr id="0" name=""/>
        <dsp:cNvSpPr/>
      </dsp:nvSpPr>
      <dsp:spPr>
        <a:xfrm>
          <a:off x="7167917" y="985888"/>
          <a:ext cx="1047491" cy="98156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Guselkumab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Risenkizumab</a:t>
          </a:r>
          <a:endParaRPr lang="es-ES_tradnl" sz="800" kern="1200" dirty="0" smtClean="0"/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err="1" smtClean="0"/>
            <a:t>Ustekinumab</a:t>
          </a:r>
          <a:endParaRPr lang="es-ES_tradnl" sz="800" kern="1200" dirty="0"/>
        </a:p>
      </dsp:txBody>
      <dsp:txXfrm>
        <a:off x="7196666" y="1014637"/>
        <a:ext cx="989993" cy="924064"/>
      </dsp:txXfrm>
    </dsp:sp>
    <dsp:sp modelId="{B328F18C-2450-F140-BB72-8E7775744400}">
      <dsp:nvSpPr>
        <dsp:cNvPr id="0" name=""/>
        <dsp:cNvSpPr/>
      </dsp:nvSpPr>
      <dsp:spPr>
        <a:xfrm rot="5400000">
          <a:off x="7668749" y="1990364"/>
          <a:ext cx="45827" cy="4582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6E4D6F-C685-8C47-90DF-18083A429CAD}">
      <dsp:nvSpPr>
        <dsp:cNvPr id="0" name=""/>
        <dsp:cNvSpPr/>
      </dsp:nvSpPr>
      <dsp:spPr>
        <a:xfrm>
          <a:off x="7167917" y="2059106"/>
          <a:ext cx="1047491" cy="73190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Artritis psoriásica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800" kern="1200" dirty="0" smtClean="0"/>
            <a:t>Psoriasis</a:t>
          </a:r>
          <a:endParaRPr lang="es-ES_tradnl" sz="800" kern="1200" dirty="0"/>
        </a:p>
      </dsp:txBody>
      <dsp:txXfrm>
        <a:off x="7189354" y="2080543"/>
        <a:ext cx="1004617" cy="689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FB80E-21EA-4412-BA93-A9CF6C7D1BE0}" type="datetimeFigureOut">
              <a:rPr lang="es-ES" smtClean="0"/>
              <a:t>28/6/23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8E151-4EFA-4F94-B97B-0A63B68C9E94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82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" y="1727"/>
            <a:ext cx="9141232" cy="6854543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860032" y="4869160"/>
            <a:ext cx="3834706" cy="86409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860032" y="3717032"/>
            <a:ext cx="3834706" cy="115212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4375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23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" y="-1164"/>
            <a:ext cx="9139390" cy="6857306"/>
          </a:xfrm>
          <a:prstGeom prst="rect">
            <a:avLst/>
          </a:prstGeom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211960" y="5301208"/>
            <a:ext cx="3834706" cy="86409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6" name="6 Título"/>
          <p:cNvSpPr>
            <a:spLocks noGrp="1"/>
          </p:cNvSpPr>
          <p:nvPr>
            <p:ph type="title"/>
          </p:nvPr>
        </p:nvSpPr>
        <p:spPr>
          <a:xfrm>
            <a:off x="4211960" y="4149080"/>
            <a:ext cx="3834706" cy="115212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42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4968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4968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09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320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320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7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560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274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" y="1382"/>
            <a:ext cx="9136628" cy="6855233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2008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12" y="980728"/>
            <a:ext cx="8218487" cy="496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558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Clr>
          <a:schemeClr val="accent6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179388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‒"/>
        <a:tabLst>
          <a:tab pos="719138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2663" indent="-176213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538" indent="-180975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Relationship Id="rId3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tiff"/><Relationship Id="rId3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4008" y="2822491"/>
            <a:ext cx="3834706" cy="1152128"/>
          </a:xfrm>
        </p:spPr>
        <p:txBody>
          <a:bodyPr/>
          <a:lstStyle/>
          <a:p>
            <a:r>
              <a:rPr lang="es-ES" sz="2800" dirty="0" smtClean="0"/>
              <a:t>Repaso a las EPID por fármacos biológicos</a:t>
            </a:r>
            <a:endParaRPr lang="es-ES" sz="2800" dirty="0"/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5076056" y="5545465"/>
            <a:ext cx="396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2000"/>
              </a:spcBef>
              <a:buClr>
                <a:schemeClr val="accent1"/>
              </a:buClr>
              <a:buSzPct val="90000"/>
              <a:buFont typeface="Wingdings 2" charset="2"/>
              <a:buChar char=""/>
              <a:defRPr sz="2200"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1pPr>
            <a:lvl2pPr marL="37931725" indent="-37474525">
              <a:spcBef>
                <a:spcPts val="600"/>
              </a:spcBef>
              <a:buClr>
                <a:schemeClr val="accent1"/>
              </a:buClr>
              <a:buSzPct val="90000"/>
              <a:buFont typeface="Wingdings 2" charset="2"/>
              <a:buChar char=""/>
              <a:defRPr sz="2000"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2pPr>
            <a:lvl3pPr marL="1035050" indent="-349250">
              <a:spcBef>
                <a:spcPts val="600"/>
              </a:spcBef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3pPr>
            <a:lvl4pPr indent="-336550">
              <a:spcBef>
                <a:spcPts val="600"/>
              </a:spcBef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4pPr>
            <a:lvl5pPr marL="1720850" indent="-349250">
              <a:spcBef>
                <a:spcPts val="600"/>
              </a:spcBef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5pPr>
            <a:lvl6pPr marL="21780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6pPr>
            <a:lvl7pPr marL="26352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7pPr>
            <a:lvl8pPr marL="30924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8pPr>
            <a:lvl9pPr marL="3549650" indent="-349250" defTabSz="45720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2" charset="2"/>
              <a:buChar char=""/>
              <a:defRPr>
                <a:solidFill>
                  <a:srgbClr val="174576"/>
                </a:solidFill>
                <a:latin typeface="Corbe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400" dirty="0">
                <a:solidFill>
                  <a:schemeClr val="tx1"/>
                </a:solidFill>
                <a:latin typeface="+mn-lt"/>
              </a:rPr>
              <a:t>Dra. Cristina Campos Fernández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_tradnl" altLang="es-ES_tradnl" sz="1400" dirty="0">
                <a:solidFill>
                  <a:schemeClr val="tx1"/>
                </a:solidFill>
                <a:latin typeface="+mn-lt"/>
              </a:rPr>
              <a:t>Servicio de Reumatología y Metabolismo Óseo</a:t>
            </a:r>
          </a:p>
        </p:txBody>
      </p:sp>
      <p:pic>
        <p:nvPicPr>
          <p:cNvPr id="5" name="Picture 6" descr="MARCA CONSORCIOIO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4"/>
          <a:stretch>
            <a:fillRect/>
          </a:stretch>
        </p:blipFill>
        <p:spPr bwMode="auto">
          <a:xfrm>
            <a:off x="7160096" y="167233"/>
            <a:ext cx="16922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4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Toxicidad pulmonar</a:t>
            </a:r>
            <a:endParaRPr lang="es-ES_tradnl" dirty="0"/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47488"/>
            <a:ext cx="5076056" cy="190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998" y="2905502"/>
            <a:ext cx="3995936" cy="14409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" y="3788867"/>
            <a:ext cx="5090606" cy="1628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603364"/>
            <a:ext cx="4076125" cy="17284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1620" y="662366"/>
            <a:ext cx="414874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2080" y="0"/>
            <a:ext cx="3384374" cy="836712"/>
          </a:xfrm>
        </p:spPr>
        <p:txBody>
          <a:bodyPr/>
          <a:lstStyle/>
          <a:p>
            <a:r>
              <a:rPr lang="es-ES_tradnl" smtClean="0"/>
              <a:t>Toxicidad pulmonar</a:t>
            </a:r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20852"/>
            <a:ext cx="4148743" cy="18722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308123"/>
            <a:ext cx="6084168" cy="34990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3422748"/>
            <a:ext cx="5724128" cy="26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Toxicidad pulmonar</a:t>
            </a:r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>
          <a:xfrm>
            <a:off x="6012160" y="6102752"/>
            <a:ext cx="2664293" cy="359445"/>
          </a:xfrm>
        </p:spPr>
        <p:txBody>
          <a:bodyPr/>
          <a:lstStyle/>
          <a:p>
            <a:r>
              <a:rPr lang="es-ES" dirty="0" err="1" smtClean="0"/>
              <a:t>Spagnolo</a:t>
            </a:r>
            <a:r>
              <a:rPr lang="es-ES" dirty="0" smtClean="0"/>
              <a:t> P. </a:t>
            </a:r>
            <a:r>
              <a:rPr lang="es-ES" dirty="0" err="1" smtClean="0"/>
              <a:t>Eur</a:t>
            </a:r>
            <a:r>
              <a:rPr lang="es-ES" dirty="0" smtClean="0"/>
              <a:t> </a:t>
            </a:r>
            <a:r>
              <a:rPr lang="es-ES" dirty="0" err="1" smtClean="0"/>
              <a:t>Respir</a:t>
            </a:r>
            <a:r>
              <a:rPr lang="es-ES" dirty="0" smtClean="0"/>
              <a:t> J 2022; 60: 2102776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37" y="1134200"/>
            <a:ext cx="6858891" cy="48150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139" y="84291"/>
            <a:ext cx="2151450" cy="89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Diagnóstico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156176" y="6309320"/>
            <a:ext cx="2680970" cy="359445"/>
          </a:xfrm>
        </p:spPr>
        <p:txBody>
          <a:bodyPr/>
          <a:lstStyle/>
          <a:p>
            <a:r>
              <a:rPr lang="es-ES" dirty="0" err="1" smtClean="0"/>
              <a:t>Spagnolo</a:t>
            </a:r>
            <a:r>
              <a:rPr lang="es-ES" dirty="0" smtClean="0"/>
              <a:t> P. </a:t>
            </a:r>
            <a:r>
              <a:rPr lang="es-ES" dirty="0" err="1" smtClean="0"/>
              <a:t>Eur</a:t>
            </a:r>
            <a:r>
              <a:rPr lang="es-ES" dirty="0" smtClean="0"/>
              <a:t> </a:t>
            </a:r>
            <a:r>
              <a:rPr lang="es-ES" dirty="0" err="1" smtClean="0"/>
              <a:t>Respir</a:t>
            </a:r>
            <a:r>
              <a:rPr lang="es-ES" dirty="0" smtClean="0"/>
              <a:t> J 2022; 60: 2102776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359049"/>
            <a:ext cx="5516642" cy="49685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94839"/>
            <a:ext cx="2151450" cy="8964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67544" y="91321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Diagnóstico </a:t>
            </a:r>
            <a:r>
              <a:rPr lang="es-ES_tradnl" smtClean="0"/>
              <a:t>de exclusión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4582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Diagnóstico</a:t>
            </a:r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5857733" y="6207719"/>
            <a:ext cx="3168351" cy="359445"/>
          </a:xfrm>
        </p:spPr>
        <p:txBody>
          <a:bodyPr/>
          <a:lstStyle/>
          <a:p>
            <a:r>
              <a:rPr lang="es-ES" dirty="0" smtClean="0"/>
              <a:t>Naranjo CA. </a:t>
            </a:r>
            <a:r>
              <a:rPr lang="es-ES" dirty="0" err="1" smtClean="0"/>
              <a:t>Clin</a:t>
            </a:r>
            <a:r>
              <a:rPr lang="es-ES" dirty="0" smtClean="0"/>
              <a:t> </a:t>
            </a:r>
            <a:r>
              <a:rPr lang="es-ES" dirty="0" err="1" smtClean="0"/>
              <a:t>Pharmacol</a:t>
            </a:r>
            <a:r>
              <a:rPr lang="es-ES" dirty="0" smtClean="0"/>
              <a:t> </a:t>
            </a:r>
            <a:r>
              <a:rPr lang="es-ES" dirty="0" err="1" smtClean="0"/>
              <a:t>Ther</a:t>
            </a:r>
            <a:r>
              <a:rPr lang="es-ES" dirty="0"/>
              <a:t> </a:t>
            </a:r>
            <a:r>
              <a:rPr lang="es-ES" dirty="0" smtClean="0"/>
              <a:t>1981; 30: 239-245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8998"/>
          <a:stretch/>
        </p:blipFill>
        <p:spPr>
          <a:xfrm>
            <a:off x="1003717" y="963017"/>
            <a:ext cx="6948264" cy="41044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84291"/>
            <a:ext cx="2151450" cy="89643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5536" y="5260604"/>
            <a:ext cx="78123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Desarrollan una escala de probabilidad de </a:t>
            </a:r>
            <a:r>
              <a:rPr lang="es-ES_tradnl" sz="1400" smtClean="0"/>
              <a:t>reacción adversa a medicamentos</a:t>
            </a:r>
          </a:p>
          <a:p>
            <a:r>
              <a:rPr lang="es-ES_tradnl" sz="1400" dirty="0" smtClean="0"/>
              <a:t>Clasifica la probabilidad de que el evento adverso este relacionado con un fármaco como: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/>
              <a:t>Definitivo: puntuación ≥ 9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/>
              <a:t>Probable: puntuación de 5 a 8</a:t>
            </a:r>
          </a:p>
          <a:p>
            <a:pPr marL="285750" indent="-285750">
              <a:buFontTx/>
              <a:buChar char="-"/>
            </a:pPr>
            <a:r>
              <a:rPr lang="es-ES_tradnl" sz="1400" dirty="0" smtClean="0"/>
              <a:t>Posible: puntuación de 1 a 4 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0877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Conclusiones</a:t>
            </a:r>
            <a:endParaRPr lang="es-ES_tradn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Todos los </a:t>
            </a:r>
            <a:r>
              <a:rPr lang="es-ES_tradnl" dirty="0" err="1"/>
              <a:t>FAMEs</a:t>
            </a:r>
            <a:r>
              <a:rPr lang="es-ES_tradnl" dirty="0"/>
              <a:t> puede producir toxicidad </a:t>
            </a:r>
            <a:r>
              <a:rPr lang="es-ES_tradnl" dirty="0" smtClean="0"/>
              <a:t>pulmonar</a:t>
            </a:r>
          </a:p>
          <a:p>
            <a:r>
              <a:rPr lang="es-ES_tradnl" dirty="0" smtClean="0"/>
              <a:t>La EPID inducida por </a:t>
            </a:r>
            <a:r>
              <a:rPr lang="es-ES_tradnl" dirty="0" err="1" smtClean="0"/>
              <a:t>FAMEs</a:t>
            </a:r>
            <a:r>
              <a:rPr lang="es-ES_tradnl" dirty="0" smtClean="0"/>
              <a:t> es poco frecuente</a:t>
            </a:r>
          </a:p>
          <a:p>
            <a:r>
              <a:rPr lang="es-ES_tradnl" dirty="0" smtClean="0"/>
              <a:t>Su diagnóstico es de exclusión</a:t>
            </a:r>
          </a:p>
          <a:p>
            <a:pPr lvl="1"/>
            <a:r>
              <a:rPr lang="es-ES_tradnl" dirty="0" smtClean="0"/>
              <a:t>Alto grado de sospecha</a:t>
            </a:r>
          </a:p>
          <a:p>
            <a:r>
              <a:rPr lang="es-ES_tradnl" dirty="0" smtClean="0"/>
              <a:t>EPID “de </a:t>
            </a:r>
            <a:r>
              <a:rPr lang="es-ES_tradnl" dirty="0" err="1" smtClean="0"/>
              <a:t>novo</a:t>
            </a:r>
            <a:r>
              <a:rPr lang="es-ES_tradnl" dirty="0" smtClean="0"/>
              <a:t>”: Los anti-TNF son los </a:t>
            </a:r>
            <a:r>
              <a:rPr lang="es-ES_tradnl" dirty="0" err="1" smtClean="0"/>
              <a:t>FAMEs</a:t>
            </a:r>
            <a:r>
              <a:rPr lang="es-ES_tradnl" dirty="0" smtClean="0"/>
              <a:t> más implicados</a:t>
            </a:r>
          </a:p>
          <a:p>
            <a:r>
              <a:rPr lang="es-ES_tradnl" dirty="0" smtClean="0"/>
              <a:t>Exacerbación de EPID</a:t>
            </a:r>
          </a:p>
          <a:p>
            <a:pPr lvl="1"/>
            <a:r>
              <a:rPr lang="es-ES_tradnl" dirty="0" smtClean="0"/>
              <a:t>Anti-TNF: discrepancias en los estudios (evidencia de baja calidad)</a:t>
            </a:r>
          </a:p>
          <a:p>
            <a:pPr lvl="1"/>
            <a:r>
              <a:rPr lang="es-ES_tradnl" dirty="0" err="1" smtClean="0"/>
              <a:t>Rituximab</a:t>
            </a:r>
            <a:r>
              <a:rPr lang="es-ES_tradnl" dirty="0" smtClean="0"/>
              <a:t> y </a:t>
            </a:r>
            <a:r>
              <a:rPr lang="es-ES_tradnl" dirty="0" err="1" smtClean="0"/>
              <a:t>Abatacept</a:t>
            </a:r>
            <a:r>
              <a:rPr lang="es-ES_tradnl" dirty="0" smtClean="0"/>
              <a:t>: parecen fármacos seguros en pacientes con AR-EPID</a:t>
            </a:r>
          </a:p>
          <a:p>
            <a:pPr lvl="1"/>
            <a:r>
              <a:rPr lang="es-ES_tradnl" dirty="0" err="1" smtClean="0"/>
              <a:t>Tocilizumab</a:t>
            </a:r>
            <a:r>
              <a:rPr lang="es-ES_tradnl" dirty="0" smtClean="0"/>
              <a:t>: la evidencia no permite extraer conclusiones</a:t>
            </a:r>
          </a:p>
          <a:p>
            <a:pPr lvl="1"/>
            <a:r>
              <a:rPr lang="es-ES_tradnl" dirty="0" smtClean="0"/>
              <a:t>JAKINIBS: advertencia en ficha técnica de </a:t>
            </a:r>
            <a:r>
              <a:rPr lang="es-ES_tradnl" dirty="0" err="1" smtClean="0"/>
              <a:t>tofacitinib</a:t>
            </a:r>
            <a:endParaRPr lang="es-ES_tradnl" dirty="0" smtClean="0"/>
          </a:p>
          <a:p>
            <a:endParaRPr lang="es-ES_tradnl" dirty="0" smtClean="0"/>
          </a:p>
          <a:p>
            <a:r>
              <a:rPr lang="es-ES_tradnl" dirty="0" smtClean="0"/>
              <a:t>Dada </a:t>
            </a:r>
            <a:r>
              <a:rPr lang="es-ES_tradnl" dirty="0"/>
              <a:t>la baja incidencia estimada no debemos evitar el uso de estos fármacos a pesar de su potencial daño pulmonar</a:t>
            </a:r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94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383" y="1412776"/>
            <a:ext cx="4572000" cy="3429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192598" y="5157192"/>
            <a:ext cx="47595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Trabajo multidisciplinar</a:t>
            </a:r>
            <a:endParaRPr lang="es-E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1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4283968" y="5733256"/>
            <a:ext cx="4273813" cy="864096"/>
          </a:xfrm>
        </p:spPr>
        <p:txBody>
          <a:bodyPr/>
          <a:lstStyle/>
          <a:p>
            <a:endParaRPr lang="es-ES" b="0" dirty="0">
              <a:solidFill>
                <a:schemeClr val="tx2"/>
              </a:solidFill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331640" y="1412776"/>
            <a:ext cx="4797673" cy="1152128"/>
          </a:xfrm>
        </p:spPr>
        <p:txBody>
          <a:bodyPr/>
          <a:lstStyle/>
          <a:p>
            <a:r>
              <a:rPr lang="es-ES" b="0" dirty="0" smtClean="0"/>
              <a:t>No tengo conflictos de interés</a:t>
            </a:r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3384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Introducción</a:t>
            </a:r>
            <a:endParaRPr lang="es-ES_tradnl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68312" y="1484784"/>
            <a:ext cx="8218487" cy="4464495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El número de fármacos asociados con el desarrollo de EPID esta en aumento</a:t>
            </a:r>
          </a:p>
          <a:p>
            <a:endParaRPr lang="es-ES_tradnl" sz="2400" dirty="0" smtClean="0"/>
          </a:p>
          <a:p>
            <a:r>
              <a:rPr lang="es-ES_tradnl" sz="2400" dirty="0" smtClean="0"/>
              <a:t>Se manifiesta con una variedad de patrones clínicos</a:t>
            </a:r>
          </a:p>
          <a:p>
            <a:pPr lvl="1"/>
            <a:r>
              <a:rPr lang="es-ES_tradnl" sz="2000" dirty="0" smtClean="0"/>
              <a:t>Desde síntomas respiratorios leves hasta insuficiencia respiratoria rápidamente progresiva y muerte.</a:t>
            </a:r>
          </a:p>
          <a:p>
            <a:endParaRPr lang="es-ES_tradnl" sz="2400" dirty="0" smtClean="0"/>
          </a:p>
          <a:p>
            <a:r>
              <a:rPr lang="es-ES_tradnl" sz="2400" dirty="0" smtClean="0"/>
              <a:t>No hay un patrón clínico, analítico, radiológico o histológico patognomónico</a:t>
            </a:r>
          </a:p>
        </p:txBody>
      </p:sp>
    </p:spTree>
    <p:extLst>
      <p:ext uri="{BB962C8B-B14F-4D97-AF65-F5344CB8AC3E}">
        <p14:creationId xmlns:p14="http://schemas.microsoft.com/office/powerpoint/2010/main" val="1379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Introducción</a:t>
            </a:r>
            <a:endParaRPr lang="es-ES_tradn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78637"/>
              </p:ext>
            </p:extLst>
          </p:nvPr>
        </p:nvGraphicFramePr>
        <p:xfrm>
          <a:off x="468313" y="980728"/>
          <a:ext cx="5183807" cy="4968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CuadroTexto 2"/>
          <p:cNvSpPr txBox="1"/>
          <p:nvPr/>
        </p:nvSpPr>
        <p:spPr>
          <a:xfrm>
            <a:off x="5643939" y="2564904"/>
            <a:ext cx="3312367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 smtClean="0"/>
              <a:t>En ocasiones es difícil diferenciar la toxicidad pulmonar de una EPID asociada a la EAS de base.</a:t>
            </a:r>
          </a:p>
          <a:p>
            <a:endParaRPr lang="es-ES_tradnl" dirty="0" smtClean="0"/>
          </a:p>
          <a:p>
            <a:r>
              <a:rPr lang="es-ES_tradnl" dirty="0" smtClean="0"/>
              <a:t>Por lo general la EPID aparece después de años de evolución de la enfermedad y el tratamiento farmacológico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594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Diagnóstico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8312" y="980729"/>
            <a:ext cx="8218487" cy="1728192"/>
          </a:xfrm>
        </p:spPr>
        <p:txBody>
          <a:bodyPr/>
          <a:lstStyle/>
          <a:p>
            <a:r>
              <a:rPr lang="es-ES_tradnl" dirty="0"/>
              <a:t>DIAGNÓSTICO: EXCLUSIÓN</a:t>
            </a:r>
          </a:p>
          <a:p>
            <a:pPr marL="557213" lvl="1" indent="-285750">
              <a:buFontTx/>
              <a:buChar char="-"/>
            </a:pPr>
            <a:r>
              <a:rPr lang="es-ES_tradnl" dirty="0"/>
              <a:t>Sospecha clínica</a:t>
            </a:r>
          </a:p>
          <a:p>
            <a:pPr marL="557213" lvl="1" indent="-285750">
              <a:buFontTx/>
              <a:buChar char="-"/>
            </a:pPr>
            <a:r>
              <a:rPr lang="es-ES_tradnl" dirty="0"/>
              <a:t>Exposición a un fármaco</a:t>
            </a:r>
          </a:p>
          <a:p>
            <a:pPr marL="557213" lvl="1" indent="-285750">
              <a:buFontTx/>
              <a:buChar char="-"/>
            </a:pPr>
            <a:r>
              <a:rPr lang="es-ES_tradnl" dirty="0"/>
              <a:t>Exclusión de otras causas de EPID</a:t>
            </a:r>
          </a:p>
          <a:p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1331640" y="3212976"/>
            <a:ext cx="259228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¿</a:t>
            </a:r>
            <a:r>
              <a:rPr lang="es-ES_tradnl" sz="2000" dirty="0"/>
              <a:t>C</a:t>
            </a:r>
            <a:r>
              <a:rPr lang="es-ES_tradnl" sz="2000" dirty="0" smtClean="0"/>
              <a:t>uándo sospecharla?</a:t>
            </a:r>
            <a:endParaRPr lang="es-ES_tradnl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763687" y="4077071"/>
            <a:ext cx="6912767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Sospechar toxicidad pulmonar cuando aparece clínica respiratoria o nuevos infiltrados radiológicos en los 12 primeros meses después del inicio del fármaco</a:t>
            </a:r>
            <a:endParaRPr lang="es-ES_tradnl" sz="2400" dirty="0"/>
          </a:p>
        </p:txBody>
      </p:sp>
      <p:sp>
        <p:nvSpPr>
          <p:cNvPr id="9" name="Flecha abajo 8"/>
          <p:cNvSpPr/>
          <p:nvPr/>
        </p:nvSpPr>
        <p:spPr>
          <a:xfrm>
            <a:off x="2483768" y="2492896"/>
            <a:ext cx="14401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lecha curvada hacia la derecha 9"/>
          <p:cNvSpPr/>
          <p:nvPr/>
        </p:nvSpPr>
        <p:spPr>
          <a:xfrm>
            <a:off x="467544" y="3613086"/>
            <a:ext cx="576064" cy="118406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Tipos de EPID en Enfermedades autoinmunes sistémicas</a:t>
            </a:r>
            <a:endParaRPr lang="es-ES_tradn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372959"/>
              </p:ext>
            </p:extLst>
          </p:nvPr>
        </p:nvGraphicFramePr>
        <p:xfrm>
          <a:off x="467544" y="2276872"/>
          <a:ext cx="821848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7311"/>
                <a:gridCol w="1027311"/>
                <a:gridCol w="1027311"/>
                <a:gridCol w="1027311"/>
                <a:gridCol w="1027311"/>
                <a:gridCol w="1027311"/>
                <a:gridCol w="1027311"/>
                <a:gridCol w="1027311"/>
              </a:tblGrid>
              <a:tr h="370840">
                <a:tc>
                  <a:txBody>
                    <a:bodyPr/>
                    <a:lstStyle/>
                    <a:p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NIU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NINE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NO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NIA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NIL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NID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Enfisema-fibrosis</a:t>
                      </a:r>
                      <a:endParaRPr lang="es-ES_tradn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400" dirty="0" smtClean="0"/>
                        <a:t>AR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 smtClean="0"/>
                        <a:t>-/±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400" dirty="0" smtClean="0"/>
                        <a:t>ES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 smtClean="0"/>
                        <a:t>-/±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±</a:t>
                      </a:r>
                      <a:endParaRPr lang="es-ES_tradn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400" dirty="0" err="1" smtClean="0"/>
                        <a:t>Sjögren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-/±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400" dirty="0" smtClean="0"/>
                        <a:t>PM/DM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400" dirty="0" smtClean="0"/>
                        <a:t>LES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dirty="0" smtClean="0"/>
                        <a:t>-/±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1400" dirty="0" smtClean="0"/>
                        <a:t>EMTC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+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-</a:t>
                      </a:r>
                      <a:endParaRPr lang="es-ES_tradn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/>
                        <a:t>±</a:t>
                      </a:r>
                      <a:endParaRPr lang="es-ES_tradnl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2484342" y="1442936"/>
            <a:ext cx="417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Tipos de EPID en función </a:t>
            </a:r>
            <a:r>
              <a:rPr lang="es-ES_tradnl" smtClean="0"/>
              <a:t>de la EAS de base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5318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Fármacos biológicos</a:t>
            </a:r>
            <a:endParaRPr lang="es-ES_tradn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1226086"/>
              </p:ext>
            </p:extLst>
          </p:nvPr>
        </p:nvGraphicFramePr>
        <p:xfrm>
          <a:off x="468312" y="980729"/>
          <a:ext cx="8218487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>
          <a:xfrm>
            <a:off x="467544" y="6165304"/>
            <a:ext cx="8208143" cy="359445"/>
          </a:xfrm>
        </p:spPr>
        <p:txBody>
          <a:bodyPr/>
          <a:lstStyle/>
          <a:p>
            <a:r>
              <a:rPr lang="es-ES" i="0" dirty="0" smtClean="0"/>
              <a:t>* Fuera de ficha técnica</a:t>
            </a:r>
            <a:endParaRPr lang="es-ES" i="0" dirty="0"/>
          </a:p>
        </p:txBody>
      </p:sp>
      <p:sp>
        <p:nvSpPr>
          <p:cNvPr id="3" name="CuadroTexto 2"/>
          <p:cNvSpPr txBox="1"/>
          <p:nvPr/>
        </p:nvSpPr>
        <p:spPr>
          <a:xfrm>
            <a:off x="971600" y="5013176"/>
            <a:ext cx="727280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/>
              <a:t>T</a:t>
            </a:r>
            <a:r>
              <a:rPr lang="es-ES_tradnl" dirty="0" smtClean="0"/>
              <a:t>odos los </a:t>
            </a:r>
            <a:r>
              <a:rPr lang="es-ES_tradnl" dirty="0" err="1" smtClean="0"/>
              <a:t>FAMEs</a:t>
            </a:r>
            <a:r>
              <a:rPr lang="es-ES_tradnl" dirty="0" smtClean="0"/>
              <a:t> utilizados tienen capacidad para producir inflamación alveolar, inflamación intersticial y/o fibrosis intersticial.</a:t>
            </a:r>
          </a:p>
          <a:p>
            <a:r>
              <a:rPr lang="es-ES_tradnl" dirty="0" smtClean="0"/>
              <a:t>La frecuencia y el patrón de enfermedad pulmonar varía según el fármaco.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568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Fármacos biológicos</a:t>
            </a:r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87" y="1235357"/>
            <a:ext cx="5529589" cy="7690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626587" y="90437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Tocilizumab</a:t>
            </a:r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877900"/>
            <a:ext cx="3600400" cy="11369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5220072" y="23997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Adalimumab</a:t>
            </a:r>
            <a:endParaRPr lang="es-ES_tradnl" dirty="0"/>
          </a:p>
        </p:txBody>
      </p:sp>
      <p:sp>
        <p:nvSpPr>
          <p:cNvPr id="10" name="CuadroTexto 9"/>
          <p:cNvSpPr txBox="1"/>
          <p:nvPr/>
        </p:nvSpPr>
        <p:spPr>
          <a:xfrm>
            <a:off x="244082" y="3853409"/>
            <a:ext cx="1944216" cy="36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mtClean="0"/>
              <a:t>Rituximab</a:t>
            </a:r>
            <a:endParaRPr lang="es-ES_tradnl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61" y="4405260"/>
            <a:ext cx="4392488" cy="676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/>
          <a:srcRect r="86609"/>
          <a:stretch/>
        </p:blipFill>
        <p:spPr>
          <a:xfrm>
            <a:off x="50523" y="4363987"/>
            <a:ext cx="834041" cy="806974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786827" y="401486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Raras</a:t>
            </a:r>
            <a:endParaRPr lang="es-ES_tradnl" sz="1400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27" y="2536097"/>
            <a:ext cx="4639410" cy="1228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uadroTexto 15"/>
          <p:cNvSpPr txBox="1"/>
          <p:nvPr/>
        </p:nvSpPr>
        <p:spPr>
          <a:xfrm>
            <a:off x="206727" y="2148296"/>
            <a:ext cx="1981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Tofacitinib</a:t>
            </a:r>
            <a:endParaRPr lang="es-ES_tradnl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39" y="5919353"/>
            <a:ext cx="4932040" cy="778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151639" y="54930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Abatacept</a:t>
            </a:r>
            <a:endParaRPr lang="es-ES_tradnl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059" y="5021246"/>
            <a:ext cx="3794193" cy="943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uadroTexto 16"/>
          <p:cNvSpPr txBox="1"/>
          <p:nvPr/>
        </p:nvSpPr>
        <p:spPr>
          <a:xfrm>
            <a:off x="5400352" y="4620713"/>
            <a:ext cx="1742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/>
              <a:t>Infliximab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37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Fármacos biológicos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8312" y="1484785"/>
            <a:ext cx="8218487" cy="4464495"/>
          </a:xfrm>
        </p:spPr>
        <p:txBody>
          <a:bodyPr/>
          <a:lstStyle/>
          <a:p>
            <a:r>
              <a:rPr lang="es-ES_tradnl" dirty="0" smtClean="0"/>
              <a:t>Existen casos reportados de toxicidad pulmonar para prácticamente todos los fármacos utilizados en el manejo de las EAS</a:t>
            </a:r>
          </a:p>
          <a:p>
            <a:endParaRPr lang="es-ES_tradnl" dirty="0" smtClean="0"/>
          </a:p>
          <a:p>
            <a:pPr lvl="1"/>
            <a:r>
              <a:rPr lang="es-ES_tradnl" dirty="0" smtClean="0"/>
              <a:t>No se conoce la incidencia real: Casos o series de casos</a:t>
            </a:r>
          </a:p>
          <a:p>
            <a:pPr lvl="1"/>
            <a:r>
              <a:rPr lang="es-ES_tradnl" dirty="0" smtClean="0"/>
              <a:t>Los datos publicados de cohortes o estudios prospectivos sugieren que la incidencia no es elevada </a:t>
            </a:r>
          </a:p>
          <a:p>
            <a:pPr lvl="1"/>
            <a:endParaRPr lang="es-ES_tradnl" dirty="0" smtClean="0"/>
          </a:p>
          <a:p>
            <a:pPr lvl="1"/>
            <a:r>
              <a:rPr lang="es-ES_tradnl" dirty="0" smtClean="0"/>
              <a:t>Estudios de baja calidad</a:t>
            </a:r>
          </a:p>
          <a:p>
            <a:pPr lvl="2"/>
            <a:r>
              <a:rPr lang="es-ES_tradnl" dirty="0" smtClean="0"/>
              <a:t>No confirman hipótesis iniciales</a:t>
            </a:r>
          </a:p>
          <a:p>
            <a:pPr lvl="2"/>
            <a:r>
              <a:rPr lang="es-ES_tradnl" smtClean="0"/>
              <a:t>Resultados opuestos</a:t>
            </a:r>
            <a:endParaRPr lang="es-ES_tradnl" dirty="0" smtClean="0"/>
          </a:p>
          <a:p>
            <a:pPr lvl="2"/>
            <a:r>
              <a:rPr lang="es-ES_tradnl" dirty="0" smtClean="0"/>
              <a:t>No permiten extraer conclusiones</a:t>
            </a:r>
          </a:p>
          <a:p>
            <a:pPr lvl="2"/>
            <a:r>
              <a:rPr lang="es-ES_tradnl" dirty="0" smtClean="0"/>
              <a:t>Sesgo de publicación</a:t>
            </a:r>
            <a:endParaRPr lang="es-ES_tradnl" dirty="0"/>
          </a:p>
          <a:p>
            <a:endParaRPr lang="es-ES_tradnl" dirty="0" smtClean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061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dc15cbff302a3da2a1707d5a447dfd56e2f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612</Words>
  <Application>Microsoft Macintosh PowerPoint</Application>
  <PresentationFormat>Presentación en pantalla (4:3)</PresentationFormat>
  <Paragraphs>185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Calibri</vt:lpstr>
      <vt:lpstr>ＭＳ Ｐゴシック</vt:lpstr>
      <vt:lpstr>Arial</vt:lpstr>
      <vt:lpstr>Tema de Office</vt:lpstr>
      <vt:lpstr>Repaso a las EPID por fármacos biológicos</vt:lpstr>
      <vt:lpstr>No tengo conflictos de interés</vt:lpstr>
      <vt:lpstr>Introducción</vt:lpstr>
      <vt:lpstr>Introducción</vt:lpstr>
      <vt:lpstr>Diagnóstico</vt:lpstr>
      <vt:lpstr>Tipos de EPID en Enfermedades autoinmunes sistémicas</vt:lpstr>
      <vt:lpstr>Fármacos biológicos</vt:lpstr>
      <vt:lpstr>Fármacos biológicos</vt:lpstr>
      <vt:lpstr>Fármacos biológicos</vt:lpstr>
      <vt:lpstr>Toxicidad pulmonar</vt:lpstr>
      <vt:lpstr>Toxicidad pulmonar</vt:lpstr>
      <vt:lpstr>Toxicidad pulmonar</vt:lpstr>
      <vt:lpstr>Diagnóstico</vt:lpstr>
      <vt:lpstr>Diagnóstico</vt:lpstr>
      <vt:lpstr>Conclusiones</vt:lpstr>
      <vt:lpstr>Presentación de PowerPoint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CLOVER-SGM</dc:creator>
  <cp:lastModifiedBy>CRISTINA</cp:lastModifiedBy>
  <cp:revision>112</cp:revision>
  <dcterms:created xsi:type="dcterms:W3CDTF">2014-08-26T06:29:26Z</dcterms:created>
  <dcterms:modified xsi:type="dcterms:W3CDTF">2023-06-28T19:27:15Z</dcterms:modified>
</cp:coreProperties>
</file>