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36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51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81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8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64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1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22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5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2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06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0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5FC6-21D8-4E2B-A53B-7B9641F3693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AB28-F8FD-408F-B228-2C989145C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38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IV JORNADAS INTERDEPARTAMENTALES DE PEDIATRIA MAYO 2024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835696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rgbClr val="FF0000"/>
                </a:solidFill>
              </a:rPr>
              <a:t>HOSPITAL GENERAL UNIVERSITARIO DE VALENCIA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1485"/>
            <a:ext cx="85629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42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bienvenida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Maria</a:t>
            </a:r>
            <a:r>
              <a:rPr lang="es-ES" dirty="0" smtClean="0"/>
              <a:t> José Tejedor</a:t>
            </a:r>
          </a:p>
          <a:p>
            <a:endParaRPr lang="es-ES" dirty="0"/>
          </a:p>
          <a:p>
            <a:r>
              <a:rPr lang="es-ES" dirty="0" smtClean="0"/>
              <a:t>Dr. Julio </a:t>
            </a:r>
            <a:r>
              <a:rPr lang="es-ES" dirty="0" err="1" smtClean="0"/>
              <a:t>Alvarez</a:t>
            </a:r>
            <a:r>
              <a:rPr lang="es-ES" dirty="0" smtClean="0"/>
              <a:t> </a:t>
            </a:r>
            <a:r>
              <a:rPr lang="es-ES" dirty="0" err="1" smtClean="0"/>
              <a:t>Pitti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370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579296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Que cuide mejor a nuestros </a:t>
            </a:r>
            <a:r>
              <a:rPr lang="es-ES" dirty="0" err="1" smtClean="0">
                <a:solidFill>
                  <a:srgbClr val="FF0000"/>
                </a:solidFill>
              </a:rPr>
              <a:t>niñ@s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74572"/>
            <a:ext cx="8229600" cy="4525963"/>
          </a:xfrm>
        </p:spPr>
        <p:txBody>
          <a:bodyPr/>
          <a:lstStyle/>
          <a:p>
            <a:r>
              <a:rPr lang="es-ES" dirty="0" smtClean="0"/>
              <a:t>Comisión departamental</a:t>
            </a:r>
          </a:p>
          <a:p>
            <a:r>
              <a:rPr lang="es-ES" dirty="0" smtClean="0"/>
              <a:t>Jornadas</a:t>
            </a:r>
          </a:p>
          <a:p>
            <a:r>
              <a:rPr lang="es-ES" dirty="0" smtClean="0"/>
              <a:t>Sesiones clínicas </a:t>
            </a:r>
          </a:p>
          <a:p>
            <a:r>
              <a:rPr lang="es-ES" dirty="0" smtClean="0"/>
              <a:t>Protocolos conjuntos</a:t>
            </a:r>
          </a:p>
          <a:p>
            <a:r>
              <a:rPr lang="es-ES" dirty="0" smtClean="0"/>
              <a:t>Comunicación </a:t>
            </a:r>
            <a:r>
              <a:rPr lang="es-ES" dirty="0" err="1" smtClean="0"/>
              <a:t>fluída</a:t>
            </a:r>
            <a:endParaRPr lang="es-ES" dirty="0" smtClean="0"/>
          </a:p>
          <a:p>
            <a:r>
              <a:rPr lang="es-ES" dirty="0" smtClean="0"/>
              <a:t>Atención continuada pediátrica de calidad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116632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FF0000"/>
                </a:solidFill>
              </a:rPr>
              <a:t>HACIA UNA PEDIATRIA DEPARTAMENTAL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1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P</a:t>
            </a:r>
            <a:r>
              <a:rPr lang="es-ES" dirty="0" smtClean="0">
                <a:solidFill>
                  <a:srgbClr val="FF0000"/>
                </a:solidFill>
              </a:rPr>
              <a:t>ROGRAMA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04825"/>
            <a:ext cx="8791575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555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bienvenida</vt:lpstr>
      <vt:lpstr>Que cuide mejor a nuestros niñ@s</vt:lpstr>
      <vt:lpstr>PROGRAMA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CARLOS ALVAREZ PITTI</dc:creator>
  <cp:lastModifiedBy>JULIO CARLOS ALVAREZ PITTI </cp:lastModifiedBy>
  <cp:revision>1</cp:revision>
  <dcterms:created xsi:type="dcterms:W3CDTF">2024-05-02T18:05:33Z</dcterms:created>
  <dcterms:modified xsi:type="dcterms:W3CDTF">2024-05-02T18:13:52Z</dcterms:modified>
</cp:coreProperties>
</file>